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1" d="100"/>
          <a:sy n="81" d="100"/>
        </p:scale>
        <p:origin x="456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2C2EA-0DAA-497A-A0D8-26A89FEFF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644AD-540D-4A0D-8FB8-1B9610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AD0EB-955B-4462-9CFD-3C3D4643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91863F-AC2D-4A12-A800-E66C66A0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3CBA1-FA73-4BBA-BDA8-20016362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9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D336A-2FAB-4E83-9981-FE66CC1B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E08ABA-229F-49F7-AF27-5D821D44B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08CAA-C32D-4783-8B4C-58545D81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52F1A3-9284-4EAA-A6F4-FB63A8B50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9C7CC1-04A5-4075-9039-85E80869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34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C3B231-A5BB-49AC-8BA8-5B70AD9F3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2466F8-B484-4299-901E-B7930BFAC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8C8C9-4E6E-4E3B-AC64-08FD5745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844D2-4B41-4595-A1E0-9171A4384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52535-AE4B-4861-A77C-A26A741C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2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6C87E-A680-42FA-9BB0-0DBADA98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5D96C5-EA0C-4602-BEB0-FBB23DA8C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4A499-3909-476C-AD75-3484DAD2D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941AF-6D2D-45A2-A0FF-B2442DC9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EC882-9478-46F1-9D85-48A5AD5E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263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2A1C-BCD5-46FA-9943-4C509864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219D8-59D8-4BBD-9040-B5F5E9889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76E12-4BB5-4AB8-BDAB-541537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4176D-D674-4689-911A-67C59EC6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38EC8-6251-4E49-8C3B-0EA5115E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67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78099-F495-45F7-BCF8-74AD2229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61019-AF1A-4C2D-B328-3EE352DD0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731118-837C-4E69-A977-13AAB84D7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0F959-A9F1-4BB1-B3F0-FE51A3B74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3AB2A1-A1B1-4764-9A79-4F76449B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53618-D28E-4696-9E3D-14B92B43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3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47C08-8F5F-49CA-A69D-F6968D6A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018091-07D0-412E-BFED-96174CFD1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79D2EC-29E9-4535-B201-9D35121C4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B326F8-DCCF-40CD-808B-4BFA9C8A8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65C40E-3CC3-408B-B355-477EC29FB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27A94-0BAB-4F43-81D8-F241F6B4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DC5707-D5FB-4043-A66B-21782517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CA6447-98B0-40AB-8354-6EE1D671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79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103ED-2020-484F-B390-70A3F732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625F55-4B30-4FE3-BF63-93CB3838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A26484-4FF5-4730-AADF-02252808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17515-EE83-4154-A265-761DBB88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3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E734E-1E06-4208-B9EA-986A7221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639C26-F7D4-42C7-8FC1-51AD3313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E0B6E3-B442-4399-9D52-7CC9785A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59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7A007-66E7-4B2E-9143-027B96A06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7F0FC2-0C50-45C8-B010-AC4641FE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3867E0-2CC1-48C9-8760-803D5FF51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C0CB7-C850-40BF-8E10-86B002B9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06FC8-48DE-49C8-BD3C-FE839099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349ABF-5FF0-4303-8B45-D178FD9D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91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FA9EE-551B-4F39-BF0E-B4819595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5AB20C-A626-4B30-90B3-B95A4508E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5CF8DD-A91B-412F-B2EC-A000E88AF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FD722E-3A2C-4C41-97B4-1D25D23A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C4D679-7949-4C2D-9C41-9B7137B2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09C39-550C-427F-916B-948E8684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07501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25CB04-F046-43DD-91CA-BCEC6FB0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BA89-8908-43FA-9527-1A557E697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38BE4-49F8-4B97-BCB2-FEA3AB65E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6E09B-32BE-483E-A368-EFB03891B84D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8765A-53D6-4F80-8E95-16299013E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3F56A-723A-4A3A-B4E5-513097B58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60568-2417-4A46-96B6-8F127C9D9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83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.pn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assetstore.unity.com/packages/3d/environments/roof-top-safe-house-195991" TargetMode="External" /><Relationship Id="rId3" Type="http://schemas.openxmlformats.org/officeDocument/2006/relationships/hyperlink" Target="https://assetstore.unity.com/packages/3d/vehicles/land/police-car-helicopter-52496" TargetMode="External" /><Relationship Id="rId4" Type="http://schemas.openxmlformats.org/officeDocument/2006/relationships/hyperlink" Target="https://assetstore.unity.com/packages/3d/environments/sci-fi/destroyed-city-free-6459" TargetMode="External" /><Relationship Id="rId5" Type="http://schemas.openxmlformats.org/officeDocument/2006/relationships/hyperlink" Target="https://assetstore.unity.com/packages/3d/environments/urban/abandoned-asylum-49137" TargetMode="External" /><Relationship Id="rId6" Type="http://schemas.openxmlformats.org/officeDocument/2006/relationships/hyperlink" Target="https://assetstore.unity.com/packages/2d/textures-materials/blood-splatter-decal-package-7518" TargetMode="External"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ko.depositphotos.com/portfolio-1031914.html?content=photo" TargetMode="External" /><Relationship Id="rId3" Type="http://schemas.openxmlformats.org/officeDocument/2006/relationships/hyperlink" Target="https://pngpngpng.com/kr/free_download/69-320.html" TargetMode="External" /><Relationship Id="rId4" Type="http://schemas.openxmlformats.org/officeDocument/2006/relationships/hyperlink" Target="https://pngpngpng.com/kr/download_png/91-1737.html" TargetMode="External" /><Relationship Id="rId5" Type="http://schemas.openxmlformats.org/officeDocument/2006/relationships/hyperlink" Target="https://pngpngpng.com/kr/download_png/97-1359.html" TargetMode="External" /><Relationship Id="rId6" Type="http://schemas.openxmlformats.org/officeDocument/2006/relationships/hyperlink" Target="https://theqoo.net/square/1321365637" TargetMode="External" /><Relationship Id="rId7" Type="http://schemas.openxmlformats.org/officeDocument/2006/relationships/hyperlink" Target="https://www.pngkey.com/maxpic/u2e6y3q8y3q8y3a9/" TargetMode="External" /><Relationship Id="rId8" Type="http://schemas.openxmlformats.org/officeDocument/2006/relationships/hyperlink" Target="https://fontmeme.com/ktype/scary-fonts/" TargetMode="External"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hyperlink" Target="https://assetstore.unity.com/packages/3d/props/horror-assets-69717" TargetMode="External" /><Relationship Id="rId11" Type="http://schemas.openxmlformats.org/officeDocument/2006/relationships/hyperlink" Target="https://assetstore.unity.com/packages/3d/props/guns/machine-guns-20611" TargetMode="External" /><Relationship Id="rId12" Type="http://schemas.openxmlformats.org/officeDocument/2006/relationships/hyperlink" Target="https://assetstore.unity.com/packages/2d/gui/keypad-62942" TargetMode="External" /><Relationship Id="rId2" Type="http://schemas.openxmlformats.org/officeDocument/2006/relationships/hyperlink" Target="https://assetstore.unity.com/packages/3d/characters/uma-2-unity-multipurpose-avatar-35611" TargetMode="External" /><Relationship Id="rId3" Type="http://schemas.openxmlformats.org/officeDocument/2006/relationships/hyperlink" Target="https://assetstore.unity.com/packages/3d/characters/chibi-mummy-60462" TargetMode="External" /><Relationship Id="rId4" Type="http://schemas.openxmlformats.org/officeDocument/2006/relationships/hyperlink" Target="https://assetstore.unity.com/packages/3d/props/clipboard-137662" TargetMode="External" /><Relationship Id="rId5" Type="http://schemas.openxmlformats.org/officeDocument/2006/relationships/hyperlink" Target="https://assetstore.unity.com/packages/3d/props/electronics/laptop-s-package-83569" TargetMode="External" /><Relationship Id="rId6" Type="http://schemas.openxmlformats.org/officeDocument/2006/relationships/hyperlink" Target="https://assetstore.unity.com/packages/tools/sprite-management/shapes2d-procedural-sprites-and-ui-62586" TargetMode="External" /><Relationship Id="rId7" Type="http://schemas.openxmlformats.org/officeDocument/2006/relationships/hyperlink" Target="https://assetstore.unity.com/packages/3d/ammunition-pack-demo-82208" TargetMode="External" /><Relationship Id="rId8" Type="http://schemas.openxmlformats.org/officeDocument/2006/relationships/hyperlink" Target="https://assetstore.unity.com/packages/3d/props/potions-115115" TargetMode="External" /><Relationship Id="rId9" Type="http://schemas.openxmlformats.org/officeDocument/2006/relationships/hyperlink" Target="https://assetstore.unity.com/packages/2d/gui/icons/rpg-inventory-icons-56687" TargetMode="External"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flowtree.tistory.com/81" TargetMode="External" /><Relationship Id="rId3" Type="http://schemas.openxmlformats.org/officeDocument/2006/relationships/hyperlink" Target="https://ncube-studio.tistory.com/entry/%EC%84%A4%EC%A0%95%ED%95%9C-%EC%8B%9C%EA%B0%84%EC%9C%BC%EB%A1%9C-%EC%B9%B4%EC%9A%B4%ED%8A%B8%EB%8B%A4%EC%9A%B4Countdown-%EC%86%8C%EC%88%98%EC%A0%90-%EC%9D%8C%EC%88%98-%EB%A9%88%EC%B6%A4-%EC%9C%A0%EB%8B%88%ED%8B%B0-2D%EA%B2%8C%EC%9E%84-%EA%B0%9C%EB%B0%9CUnity-C" TargetMode="External" /><Relationship Id="rId4" Type="http://schemas.openxmlformats.org/officeDocument/2006/relationships/hyperlink" Target="https://m.blog.naver.com/PostView.naver?isHttpsRedirect=true&amp;amp;blogId=dj3630&amp;amp;logNo=221549171499" TargetMode="External" /><Relationship Id="rId5" Type="http://schemas.openxmlformats.org/officeDocument/2006/relationships/hyperlink" Target="https://geojun.tistory.com/62" TargetMode="External" /><Relationship Id="rId6" Type="http://schemas.openxmlformats.org/officeDocument/2006/relationships/hyperlink" Target="https://ansohxxn.github.io/unity%20lesson%203/ch1-1/" TargetMode="External" /><Relationship Id="rId7" Type="http://schemas.openxmlformats.org/officeDocument/2006/relationships/hyperlink" Target="https://ansohxxn.github.io/unity%20lesson%203/ch2-5/" TargetMode="External" /><Relationship Id="rId8" Type="http://schemas.openxmlformats.org/officeDocument/2006/relationships/hyperlink" Target="https://timeboxstory.tistory.com/m/84" TargetMode="External"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freesound.org/people/Timbre/sounds/253666/" TargetMode="External" /><Relationship Id="rId3" Type="http://schemas.openxmlformats.org/officeDocument/2006/relationships/hyperlink" Target="https://assetstore.unity.com/packages/audio/sound-fx/creatures/free-zombie-character-sounds-141740" TargetMode="External" /><Relationship Id="rId4" Type="http://schemas.openxmlformats.org/officeDocument/2006/relationships/hyperlink" Target="https://studio.youtube.com/channel/UCWRdMxOivgEuIcSS_nqvPzw/music" TargetMode="External" /><Relationship Id="rId5" Type="http://schemas.openxmlformats.org/officeDocument/2006/relationships/hyperlink" Target="https://assetstore.unity.com/packages/audio/sound-fx/horror-elements-112021" TargetMode="External" /><Relationship Id="rId6" Type="http://schemas.openxmlformats.org/officeDocument/2006/relationships/hyperlink" Target="https://assetstore.unity.com/packages/3d/characters/humanoids/sci-fi/easy-fps-73776" TargetMode="External" /><Relationship Id="rId7" Type="http://schemas.openxmlformats.org/officeDocument/2006/relationships/hyperlink" Target="https://assetstore.unity.com/packages/audio/sound-fx/voices/attack-jump-hit-damage-human-sounds-32785" TargetMode="External" /><Relationship Id="rId8" Type="http://schemas.openxmlformats.org/officeDocument/2006/relationships/hyperlink" Target="https://assetstore.unity.com/packages/audio/sound-fx/classic-footstep-sfx-173668" TargetMode="External"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5315" y="2860208"/>
            <a:ext cx="6221370" cy="576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solidFill>
                  <a:schemeClr val="bg1"/>
                </a:solidFill>
                <a:latin typeface="KoPub돋움체 Bold"/>
                <a:ea typeface="KoPub돋움체 Bold"/>
              </a:rPr>
              <a:t>VR/AR/</a:t>
            </a:r>
            <a:r>
              <a:rPr lang="ko-KR" altLang="en-US" sz="3200">
                <a:solidFill>
                  <a:schemeClr val="bg1"/>
                </a:solidFill>
                <a:latin typeface="KoPub돋움체 Bold"/>
                <a:ea typeface="KoPub돋움체 Bold"/>
              </a:rPr>
              <a:t>게임제작 텀프로젝트</a:t>
            </a:r>
            <a:endParaRPr lang="ko-KR" altLang="en-US" sz="320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0814" y="3426827"/>
            <a:ext cx="5659896" cy="81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>
                <a:solidFill>
                  <a:srgbClr val="e5c020"/>
                </a:solidFill>
                <a:latin typeface="KoPub돋움체 Bold"/>
                <a:ea typeface="KoPub돋움체 Bold"/>
              </a:rPr>
              <a:t>EXIT ZOMBIE</a:t>
            </a:r>
            <a:endParaRPr lang="en-US" altLang="ko-KR" sz="48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44355" y="1349094"/>
          <a:ext cx="2503290" cy="1312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29"/>
                <a:gridCol w="250329"/>
                <a:gridCol w="250329"/>
                <a:gridCol w="250329"/>
                <a:gridCol w="241703"/>
                <a:gridCol w="258955"/>
                <a:gridCol w="250329"/>
                <a:gridCol w="250329"/>
                <a:gridCol w="250329"/>
                <a:gridCol w="250329"/>
              </a:tblGrid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</a:tbl>
          </a:graphicData>
        </a:graphic>
      </p:graphicFrame>
      <p:sp>
        <p:nvSpPr>
          <p:cNvPr id="8" name="사각형: 둥근 모서리 7"/>
          <p:cNvSpPr/>
          <p:nvPr/>
        </p:nvSpPr>
        <p:spPr>
          <a:xfrm>
            <a:off x="5501514" y="4290322"/>
            <a:ext cx="1211975" cy="278689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atin typeface="KoPub돋움체 Medium"/>
                <a:ea typeface="KoPub돋움체 Medium"/>
              </a:rPr>
              <a:t>START</a:t>
            </a:r>
            <a:endParaRPr lang="en-US" altLang="ko-KR" sz="1200">
              <a:latin typeface="KoPub돋움체 Medium"/>
              <a:ea typeface="KoPub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79413" y="3458275"/>
            <a:ext cx="2479890" cy="511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e5c020"/>
                </a:solidFill>
                <a:latin typeface="KoPub돋움체 Bold"/>
                <a:ea typeface="KoPub돋움체 Bold"/>
              </a:rPr>
              <a:t>게임 내용 소개</a:t>
            </a:r>
            <a:endParaRPr lang="ko-KR" altLang="en-US" sz="28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7829496" y="3166236"/>
            <a:ext cx="1149916" cy="1003280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400">
                <a:latin typeface="KoPub돋움체 Bold"/>
                <a:ea typeface="KoPub돋움체 Bold"/>
              </a:rPr>
              <a:t>4</a:t>
            </a:r>
            <a:endParaRPr lang="en-US" altLang="ko-KR" sz="54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8849465" y="3981495"/>
            <a:ext cx="225423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5330" y="265112"/>
            <a:ext cx="1794830" cy="361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게임 내용 소개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latin typeface="KoPub돋움체 Bold"/>
                <a:ea typeface="KoPub돋움체 Bold"/>
              </a:rPr>
              <a:t>4</a:t>
            </a:r>
            <a:endParaRPr lang="en-US" altLang="ko-KR" sz="32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4"/>
          <p:cNvGrpSpPr>
            <a:grpSpLocks noChangeAspect="1"/>
          </p:cNvGrpSpPr>
          <p:nvPr/>
        </p:nvGrpSpPr>
        <p:grpSpPr>
          <a:xfrm rot="0">
            <a:off x="1569626" y="1409356"/>
            <a:ext cx="498559" cy="498559"/>
            <a:chOff x="1742" y="1676"/>
            <a:chExt cx="612" cy="612"/>
          </a:xfrm>
          <a:solidFill>
            <a:srgbClr val="e5c020"/>
          </a:solidFill>
        </p:grpSpPr>
        <p:sp>
          <p:nvSpPr>
            <p:cNvPr id="20" name="Freeform 6"/>
            <p:cNvSpPr/>
            <p:nvPr/>
          </p:nvSpPr>
          <p:spPr>
            <a:xfrm>
              <a:off x="2116" y="1933"/>
              <a:ext cx="36" cy="36"/>
            </a:xfrm>
            <a:custGeom>
              <a:avLst/>
              <a:gdLst>
                <a:gd name="T0" fmla="*/ 108 w 215"/>
                <a:gd name="T1" fmla="*/ 0 h 216"/>
                <a:gd name="T2" fmla="*/ 133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5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5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3 w 215"/>
                <a:gd name="T27" fmla="*/ 213 h 216"/>
                <a:gd name="T28" fmla="*/ 108 w 215"/>
                <a:gd name="T29" fmla="*/ 216 h 216"/>
                <a:gd name="T30" fmla="*/ 83 w 215"/>
                <a:gd name="T31" fmla="*/ 213 h 216"/>
                <a:gd name="T32" fmla="*/ 60 w 215"/>
                <a:gd name="T33" fmla="*/ 205 h 216"/>
                <a:gd name="T34" fmla="*/ 40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0 w 215"/>
                <a:gd name="T51" fmla="*/ 23 h 216"/>
                <a:gd name="T52" fmla="*/ 60 w 215"/>
                <a:gd name="T53" fmla="*/ 11 h 216"/>
                <a:gd name="T54" fmla="*/ 83 w 215"/>
                <a:gd name="T55" fmla="*/ 3 h 216"/>
                <a:gd name="T56" fmla="*/ 108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8" y="0"/>
                  </a:moveTo>
                  <a:lnTo>
                    <a:pt x="133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5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3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5"/>
                  </a:lnTo>
                  <a:lnTo>
                    <a:pt x="40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solidFill>
                <a:srgbClr val="e5c02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Freeform 7"/>
            <p:cNvSpPr/>
            <p:nvPr/>
          </p:nvSpPr>
          <p:spPr>
            <a:xfrm>
              <a:off x="2145" y="1904"/>
              <a:ext cx="36" cy="36"/>
            </a:xfrm>
            <a:custGeom>
              <a:avLst/>
              <a:gdLst>
                <a:gd name="T0" fmla="*/ 108 w 216"/>
                <a:gd name="T1" fmla="*/ 0 h 215"/>
                <a:gd name="T2" fmla="*/ 132 w 216"/>
                <a:gd name="T3" fmla="*/ 2 h 215"/>
                <a:gd name="T4" fmla="*/ 156 w 216"/>
                <a:gd name="T5" fmla="*/ 11 h 215"/>
                <a:gd name="T6" fmla="*/ 176 w 216"/>
                <a:gd name="T7" fmla="*/ 23 h 215"/>
                <a:gd name="T8" fmla="*/ 192 w 216"/>
                <a:gd name="T9" fmla="*/ 40 h 215"/>
                <a:gd name="T10" fmla="*/ 205 w 216"/>
                <a:gd name="T11" fmla="*/ 60 h 215"/>
                <a:gd name="T12" fmla="*/ 212 w 216"/>
                <a:gd name="T13" fmla="*/ 82 h 215"/>
                <a:gd name="T14" fmla="*/ 216 w 216"/>
                <a:gd name="T15" fmla="*/ 107 h 215"/>
                <a:gd name="T16" fmla="*/ 212 w 216"/>
                <a:gd name="T17" fmla="*/ 132 h 215"/>
                <a:gd name="T18" fmla="*/ 205 w 216"/>
                <a:gd name="T19" fmla="*/ 154 h 215"/>
                <a:gd name="T20" fmla="*/ 192 w 216"/>
                <a:gd name="T21" fmla="*/ 174 h 215"/>
                <a:gd name="T22" fmla="*/ 176 w 216"/>
                <a:gd name="T23" fmla="*/ 191 h 215"/>
                <a:gd name="T24" fmla="*/ 156 w 216"/>
                <a:gd name="T25" fmla="*/ 204 h 215"/>
                <a:gd name="T26" fmla="*/ 132 w 216"/>
                <a:gd name="T27" fmla="*/ 212 h 215"/>
                <a:gd name="T28" fmla="*/ 108 w 216"/>
                <a:gd name="T29" fmla="*/ 215 h 215"/>
                <a:gd name="T30" fmla="*/ 83 w 216"/>
                <a:gd name="T31" fmla="*/ 212 h 215"/>
                <a:gd name="T32" fmla="*/ 60 w 216"/>
                <a:gd name="T33" fmla="*/ 204 h 215"/>
                <a:gd name="T34" fmla="*/ 40 w 216"/>
                <a:gd name="T35" fmla="*/ 191 h 215"/>
                <a:gd name="T36" fmla="*/ 23 w 216"/>
                <a:gd name="T37" fmla="*/ 174 h 215"/>
                <a:gd name="T38" fmla="*/ 11 w 216"/>
                <a:gd name="T39" fmla="*/ 154 h 215"/>
                <a:gd name="T40" fmla="*/ 3 w 216"/>
                <a:gd name="T41" fmla="*/ 132 h 215"/>
                <a:gd name="T42" fmla="*/ 0 w 216"/>
                <a:gd name="T43" fmla="*/ 107 h 215"/>
                <a:gd name="T44" fmla="*/ 3 w 216"/>
                <a:gd name="T45" fmla="*/ 82 h 215"/>
                <a:gd name="T46" fmla="*/ 11 w 216"/>
                <a:gd name="T47" fmla="*/ 60 h 215"/>
                <a:gd name="T48" fmla="*/ 23 w 216"/>
                <a:gd name="T49" fmla="*/ 40 h 215"/>
                <a:gd name="T50" fmla="*/ 40 w 216"/>
                <a:gd name="T51" fmla="*/ 23 h 215"/>
                <a:gd name="T52" fmla="*/ 60 w 216"/>
                <a:gd name="T53" fmla="*/ 11 h 215"/>
                <a:gd name="T54" fmla="*/ 83 w 216"/>
                <a:gd name="T55" fmla="*/ 2 h 215"/>
                <a:gd name="T56" fmla="*/ 108 w 216"/>
                <a:gd name="T57" fmla="*/ 0 h 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32" y="2"/>
                  </a:lnTo>
                  <a:lnTo>
                    <a:pt x="156" y="11"/>
                  </a:lnTo>
                  <a:lnTo>
                    <a:pt x="176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2" y="82"/>
                  </a:lnTo>
                  <a:lnTo>
                    <a:pt x="216" y="107"/>
                  </a:lnTo>
                  <a:lnTo>
                    <a:pt x="212" y="132"/>
                  </a:lnTo>
                  <a:lnTo>
                    <a:pt x="205" y="154"/>
                  </a:lnTo>
                  <a:lnTo>
                    <a:pt x="192" y="174"/>
                  </a:lnTo>
                  <a:lnTo>
                    <a:pt x="176" y="191"/>
                  </a:lnTo>
                  <a:lnTo>
                    <a:pt x="156" y="204"/>
                  </a:lnTo>
                  <a:lnTo>
                    <a:pt x="132" y="212"/>
                  </a:lnTo>
                  <a:lnTo>
                    <a:pt x="108" y="215"/>
                  </a:lnTo>
                  <a:lnTo>
                    <a:pt x="83" y="212"/>
                  </a:lnTo>
                  <a:lnTo>
                    <a:pt x="60" y="204"/>
                  </a:lnTo>
                  <a:lnTo>
                    <a:pt x="40" y="191"/>
                  </a:lnTo>
                  <a:lnTo>
                    <a:pt x="23" y="174"/>
                  </a:lnTo>
                  <a:lnTo>
                    <a:pt x="11" y="154"/>
                  </a:lnTo>
                  <a:lnTo>
                    <a:pt x="3" y="132"/>
                  </a:lnTo>
                  <a:lnTo>
                    <a:pt x="0" y="107"/>
                  </a:lnTo>
                  <a:lnTo>
                    <a:pt x="3" y="82"/>
                  </a:lnTo>
                  <a:lnTo>
                    <a:pt x="11" y="60"/>
                  </a:lnTo>
                  <a:lnTo>
                    <a:pt x="23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2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solidFill>
                <a:srgbClr val="e5c02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Freeform 8"/>
            <p:cNvSpPr/>
            <p:nvPr/>
          </p:nvSpPr>
          <p:spPr>
            <a:xfrm>
              <a:off x="1884" y="1916"/>
              <a:ext cx="76" cy="77"/>
            </a:xfrm>
            <a:custGeom>
              <a:avLst/>
              <a:gdLst>
                <a:gd name="T0" fmla="*/ 150 w 460"/>
                <a:gd name="T1" fmla="*/ 0 h 461"/>
                <a:gd name="T2" fmla="*/ 309 w 460"/>
                <a:gd name="T3" fmla="*/ 0 h 461"/>
                <a:gd name="T4" fmla="*/ 309 w 460"/>
                <a:gd name="T5" fmla="*/ 150 h 461"/>
                <a:gd name="T6" fmla="*/ 460 w 460"/>
                <a:gd name="T7" fmla="*/ 150 h 461"/>
                <a:gd name="T8" fmla="*/ 460 w 460"/>
                <a:gd name="T9" fmla="*/ 309 h 461"/>
                <a:gd name="T10" fmla="*/ 309 w 460"/>
                <a:gd name="T11" fmla="*/ 309 h 461"/>
                <a:gd name="T12" fmla="*/ 309 w 460"/>
                <a:gd name="T13" fmla="*/ 461 h 461"/>
                <a:gd name="T14" fmla="*/ 150 w 460"/>
                <a:gd name="T15" fmla="*/ 461 h 461"/>
                <a:gd name="T16" fmla="*/ 150 w 460"/>
                <a:gd name="T17" fmla="*/ 309 h 461"/>
                <a:gd name="T18" fmla="*/ 0 w 460"/>
                <a:gd name="T19" fmla="*/ 309 h 461"/>
                <a:gd name="T20" fmla="*/ 0 w 460"/>
                <a:gd name="T21" fmla="*/ 150 h 461"/>
                <a:gd name="T22" fmla="*/ 150 w 460"/>
                <a:gd name="T23" fmla="*/ 150 h 461"/>
                <a:gd name="T24" fmla="*/ 150 w 460"/>
                <a:gd name="T25" fmla="*/ 0 h 4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461">
                  <a:moveTo>
                    <a:pt x="150" y="0"/>
                  </a:moveTo>
                  <a:lnTo>
                    <a:pt x="309" y="0"/>
                  </a:lnTo>
                  <a:lnTo>
                    <a:pt x="309" y="150"/>
                  </a:lnTo>
                  <a:lnTo>
                    <a:pt x="460" y="150"/>
                  </a:lnTo>
                  <a:lnTo>
                    <a:pt x="460" y="309"/>
                  </a:lnTo>
                  <a:lnTo>
                    <a:pt x="309" y="309"/>
                  </a:lnTo>
                  <a:lnTo>
                    <a:pt x="309" y="461"/>
                  </a:lnTo>
                  <a:lnTo>
                    <a:pt x="150" y="461"/>
                  </a:lnTo>
                  <a:lnTo>
                    <a:pt x="150" y="309"/>
                  </a:lnTo>
                  <a:lnTo>
                    <a:pt x="0" y="309"/>
                  </a:lnTo>
                  <a:lnTo>
                    <a:pt x="0" y="150"/>
                  </a:lnTo>
                  <a:lnTo>
                    <a:pt x="150" y="15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solidFill>
                <a:srgbClr val="e5c02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>
            <a:xfrm>
              <a:off x="1742" y="1676"/>
              <a:ext cx="612" cy="612"/>
            </a:xfrm>
            <a:custGeom>
              <a:avLst/>
              <a:gdLst>
                <a:gd name="T0" fmla="*/ 1042 w 3672"/>
                <a:gd name="T1" fmla="*/ 1118 h 3672"/>
                <a:gd name="T2" fmla="*/ 858 w 3672"/>
                <a:gd name="T3" fmla="*/ 1235 h 3672"/>
                <a:gd name="T4" fmla="*/ 741 w 3672"/>
                <a:gd name="T5" fmla="*/ 1419 h 3672"/>
                <a:gd name="T6" fmla="*/ 712 w 3672"/>
                <a:gd name="T7" fmla="*/ 1590 h 3672"/>
                <a:gd name="T8" fmla="*/ 661 w 3672"/>
                <a:gd name="T9" fmla="*/ 2412 h 3672"/>
                <a:gd name="T10" fmla="*/ 705 w 3672"/>
                <a:gd name="T11" fmla="*/ 2550 h 3672"/>
                <a:gd name="T12" fmla="*/ 819 w 3672"/>
                <a:gd name="T13" fmla="*/ 2633 h 3672"/>
                <a:gd name="T14" fmla="*/ 1405 w 3672"/>
                <a:gd name="T15" fmla="*/ 2086 h 3672"/>
                <a:gd name="T16" fmla="*/ 2817 w 3672"/>
                <a:gd name="T17" fmla="*/ 2642 h 3672"/>
                <a:gd name="T18" fmla="*/ 2943 w 3672"/>
                <a:gd name="T19" fmla="*/ 2577 h 3672"/>
                <a:gd name="T20" fmla="*/ 3008 w 3672"/>
                <a:gd name="T21" fmla="*/ 2450 h 3672"/>
                <a:gd name="T22" fmla="*/ 2960 w 3672"/>
                <a:gd name="T23" fmla="*/ 1593 h 3672"/>
                <a:gd name="T24" fmla="*/ 2947 w 3672"/>
                <a:gd name="T25" fmla="*/ 1472 h 3672"/>
                <a:gd name="T26" fmla="*/ 2851 w 3672"/>
                <a:gd name="T27" fmla="*/ 1275 h 3672"/>
                <a:gd name="T28" fmla="*/ 2682 w 3672"/>
                <a:gd name="T29" fmla="*/ 1139 h 3672"/>
                <a:gd name="T30" fmla="*/ 2464 w 3672"/>
                <a:gd name="T31" fmla="*/ 1089 h 3672"/>
                <a:gd name="T32" fmla="*/ 2314 w 3672"/>
                <a:gd name="T33" fmla="*/ 1117 h 3672"/>
                <a:gd name="T34" fmla="*/ 2188 w 3672"/>
                <a:gd name="T35" fmla="*/ 1193 h 3672"/>
                <a:gd name="T36" fmla="*/ 2063 w 3672"/>
                <a:gd name="T37" fmla="*/ 1155 h 3672"/>
                <a:gd name="T38" fmla="*/ 1926 w 3672"/>
                <a:gd name="T39" fmla="*/ 1129 h 3672"/>
                <a:gd name="T40" fmla="*/ 1706 w 3672"/>
                <a:gd name="T41" fmla="*/ 1135 h 3672"/>
                <a:gd name="T42" fmla="*/ 1579 w 3672"/>
                <a:gd name="T43" fmla="*/ 1163 h 3672"/>
                <a:gd name="T44" fmla="*/ 1453 w 3672"/>
                <a:gd name="T45" fmla="*/ 1169 h 3672"/>
                <a:gd name="T46" fmla="*/ 1324 w 3672"/>
                <a:gd name="T47" fmla="*/ 1105 h 3672"/>
                <a:gd name="T48" fmla="*/ 1835 w 3672"/>
                <a:gd name="T49" fmla="*/ 0 h 3672"/>
                <a:gd name="T50" fmla="*/ 2272 w 3672"/>
                <a:gd name="T51" fmla="*/ 52 h 3672"/>
                <a:gd name="T52" fmla="*/ 2671 w 3672"/>
                <a:gd name="T53" fmla="*/ 200 h 3672"/>
                <a:gd name="T54" fmla="*/ 3019 w 3672"/>
                <a:gd name="T55" fmla="*/ 432 h 3672"/>
                <a:gd name="T56" fmla="*/ 3305 w 3672"/>
                <a:gd name="T57" fmla="*/ 734 h 3672"/>
                <a:gd name="T58" fmla="*/ 3517 w 3672"/>
                <a:gd name="T59" fmla="*/ 1097 h 3672"/>
                <a:gd name="T60" fmla="*/ 3642 w 3672"/>
                <a:gd name="T61" fmla="*/ 1506 h 3672"/>
                <a:gd name="T62" fmla="*/ 3669 w 3672"/>
                <a:gd name="T63" fmla="*/ 1947 h 3672"/>
                <a:gd name="T64" fmla="*/ 3592 w 3672"/>
                <a:gd name="T65" fmla="*/ 2376 h 3672"/>
                <a:gd name="T66" fmla="*/ 3422 w 3672"/>
                <a:gd name="T67" fmla="*/ 2763 h 3672"/>
                <a:gd name="T68" fmla="*/ 3170 w 3672"/>
                <a:gd name="T69" fmla="*/ 3097 h 3672"/>
                <a:gd name="T70" fmla="*/ 2852 w 3672"/>
                <a:gd name="T71" fmla="*/ 3366 h 3672"/>
                <a:gd name="T72" fmla="*/ 2477 w 3672"/>
                <a:gd name="T73" fmla="*/ 3557 h 3672"/>
                <a:gd name="T74" fmla="*/ 2057 w 3672"/>
                <a:gd name="T75" fmla="*/ 3659 h 3672"/>
                <a:gd name="T76" fmla="*/ 1615 w 3672"/>
                <a:gd name="T77" fmla="*/ 3659 h 3672"/>
                <a:gd name="T78" fmla="*/ 1195 w 3672"/>
                <a:gd name="T79" fmla="*/ 3557 h 3672"/>
                <a:gd name="T80" fmla="*/ 820 w 3672"/>
                <a:gd name="T81" fmla="*/ 3366 h 3672"/>
                <a:gd name="T82" fmla="*/ 502 w 3672"/>
                <a:gd name="T83" fmla="*/ 3097 h 3672"/>
                <a:gd name="T84" fmla="*/ 250 w 3672"/>
                <a:gd name="T85" fmla="*/ 2763 h 3672"/>
                <a:gd name="T86" fmla="*/ 80 w 3672"/>
                <a:gd name="T87" fmla="*/ 2376 h 3672"/>
                <a:gd name="T88" fmla="*/ 3 w 3672"/>
                <a:gd name="T89" fmla="*/ 1947 h 3672"/>
                <a:gd name="T90" fmla="*/ 30 w 3672"/>
                <a:gd name="T91" fmla="*/ 1506 h 3672"/>
                <a:gd name="T92" fmla="*/ 155 w 3672"/>
                <a:gd name="T93" fmla="*/ 1097 h 3672"/>
                <a:gd name="T94" fmla="*/ 367 w 3672"/>
                <a:gd name="T95" fmla="*/ 734 h 3672"/>
                <a:gd name="T96" fmla="*/ 653 w 3672"/>
                <a:gd name="T97" fmla="*/ 432 h 3672"/>
                <a:gd name="T98" fmla="*/ 1001 w 3672"/>
                <a:gd name="T99" fmla="*/ 200 h 3672"/>
                <a:gd name="T100" fmla="*/ 1400 w 3672"/>
                <a:gd name="T101" fmla="*/ 52 h 3672"/>
                <a:gd name="T102" fmla="*/ 1835 w 3672"/>
                <a:gd name="T103" fmla="*/ 0 h 36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72" h="3672">
                  <a:moveTo>
                    <a:pt x="1208" y="1089"/>
                  </a:moveTo>
                  <a:lnTo>
                    <a:pt x="1151" y="1093"/>
                  </a:lnTo>
                  <a:lnTo>
                    <a:pt x="1095" y="1103"/>
                  </a:lnTo>
                  <a:lnTo>
                    <a:pt x="1042" y="1118"/>
                  </a:lnTo>
                  <a:lnTo>
                    <a:pt x="990" y="1139"/>
                  </a:lnTo>
                  <a:lnTo>
                    <a:pt x="942" y="1167"/>
                  </a:lnTo>
                  <a:lnTo>
                    <a:pt x="898" y="1198"/>
                  </a:lnTo>
                  <a:lnTo>
                    <a:pt x="858" y="1235"/>
                  </a:lnTo>
                  <a:lnTo>
                    <a:pt x="821" y="1275"/>
                  </a:lnTo>
                  <a:lnTo>
                    <a:pt x="790" y="1320"/>
                  </a:lnTo>
                  <a:lnTo>
                    <a:pt x="762" y="1368"/>
                  </a:lnTo>
                  <a:lnTo>
                    <a:pt x="741" y="1419"/>
                  </a:lnTo>
                  <a:lnTo>
                    <a:pt x="725" y="1472"/>
                  </a:lnTo>
                  <a:lnTo>
                    <a:pt x="715" y="1528"/>
                  </a:lnTo>
                  <a:lnTo>
                    <a:pt x="712" y="1586"/>
                  </a:lnTo>
                  <a:lnTo>
                    <a:pt x="712" y="1590"/>
                  </a:lnTo>
                  <a:lnTo>
                    <a:pt x="712" y="1593"/>
                  </a:lnTo>
                  <a:lnTo>
                    <a:pt x="712" y="1597"/>
                  </a:lnTo>
                  <a:lnTo>
                    <a:pt x="712" y="1601"/>
                  </a:lnTo>
                  <a:lnTo>
                    <a:pt x="661" y="2412"/>
                  </a:lnTo>
                  <a:lnTo>
                    <a:pt x="663" y="2450"/>
                  </a:lnTo>
                  <a:lnTo>
                    <a:pt x="672" y="2486"/>
                  </a:lnTo>
                  <a:lnTo>
                    <a:pt x="687" y="2519"/>
                  </a:lnTo>
                  <a:lnTo>
                    <a:pt x="705" y="2550"/>
                  </a:lnTo>
                  <a:lnTo>
                    <a:pt x="729" y="2577"/>
                  </a:lnTo>
                  <a:lnTo>
                    <a:pt x="756" y="2600"/>
                  </a:lnTo>
                  <a:lnTo>
                    <a:pt x="786" y="2619"/>
                  </a:lnTo>
                  <a:lnTo>
                    <a:pt x="819" y="2633"/>
                  </a:lnTo>
                  <a:lnTo>
                    <a:pt x="855" y="2642"/>
                  </a:lnTo>
                  <a:lnTo>
                    <a:pt x="892" y="2645"/>
                  </a:lnTo>
                  <a:lnTo>
                    <a:pt x="1055" y="2645"/>
                  </a:lnTo>
                  <a:lnTo>
                    <a:pt x="1405" y="2086"/>
                  </a:lnTo>
                  <a:lnTo>
                    <a:pt x="2267" y="2086"/>
                  </a:lnTo>
                  <a:lnTo>
                    <a:pt x="2617" y="2645"/>
                  </a:lnTo>
                  <a:lnTo>
                    <a:pt x="2780" y="2645"/>
                  </a:lnTo>
                  <a:lnTo>
                    <a:pt x="2817" y="2642"/>
                  </a:lnTo>
                  <a:lnTo>
                    <a:pt x="2853" y="2633"/>
                  </a:lnTo>
                  <a:lnTo>
                    <a:pt x="2886" y="2619"/>
                  </a:lnTo>
                  <a:lnTo>
                    <a:pt x="2916" y="2600"/>
                  </a:lnTo>
                  <a:lnTo>
                    <a:pt x="2943" y="2577"/>
                  </a:lnTo>
                  <a:lnTo>
                    <a:pt x="2967" y="2550"/>
                  </a:lnTo>
                  <a:lnTo>
                    <a:pt x="2985" y="2519"/>
                  </a:lnTo>
                  <a:lnTo>
                    <a:pt x="3000" y="2486"/>
                  </a:lnTo>
                  <a:lnTo>
                    <a:pt x="3008" y="2450"/>
                  </a:lnTo>
                  <a:lnTo>
                    <a:pt x="3011" y="2412"/>
                  </a:lnTo>
                  <a:lnTo>
                    <a:pt x="2960" y="1601"/>
                  </a:lnTo>
                  <a:lnTo>
                    <a:pt x="2960" y="1597"/>
                  </a:lnTo>
                  <a:lnTo>
                    <a:pt x="2960" y="1593"/>
                  </a:lnTo>
                  <a:lnTo>
                    <a:pt x="2960" y="1590"/>
                  </a:lnTo>
                  <a:lnTo>
                    <a:pt x="2960" y="1586"/>
                  </a:lnTo>
                  <a:lnTo>
                    <a:pt x="2957" y="1528"/>
                  </a:lnTo>
                  <a:lnTo>
                    <a:pt x="2947" y="1472"/>
                  </a:lnTo>
                  <a:lnTo>
                    <a:pt x="2931" y="1419"/>
                  </a:lnTo>
                  <a:lnTo>
                    <a:pt x="2910" y="1368"/>
                  </a:lnTo>
                  <a:lnTo>
                    <a:pt x="2882" y="1320"/>
                  </a:lnTo>
                  <a:lnTo>
                    <a:pt x="2851" y="1275"/>
                  </a:lnTo>
                  <a:lnTo>
                    <a:pt x="2814" y="1235"/>
                  </a:lnTo>
                  <a:lnTo>
                    <a:pt x="2774" y="1198"/>
                  </a:lnTo>
                  <a:lnTo>
                    <a:pt x="2730" y="1167"/>
                  </a:lnTo>
                  <a:lnTo>
                    <a:pt x="2682" y="1139"/>
                  </a:lnTo>
                  <a:lnTo>
                    <a:pt x="2630" y="1118"/>
                  </a:lnTo>
                  <a:lnTo>
                    <a:pt x="2577" y="1103"/>
                  </a:lnTo>
                  <a:lnTo>
                    <a:pt x="2521" y="1093"/>
                  </a:lnTo>
                  <a:lnTo>
                    <a:pt x="2464" y="1089"/>
                  </a:lnTo>
                  <a:lnTo>
                    <a:pt x="2422" y="1092"/>
                  </a:lnTo>
                  <a:lnTo>
                    <a:pt x="2383" y="1096"/>
                  </a:lnTo>
                  <a:lnTo>
                    <a:pt x="2348" y="1105"/>
                  </a:lnTo>
                  <a:lnTo>
                    <a:pt x="2314" y="1117"/>
                  </a:lnTo>
                  <a:lnTo>
                    <a:pt x="2281" y="1132"/>
                  </a:lnTo>
                  <a:lnTo>
                    <a:pt x="2250" y="1149"/>
                  </a:lnTo>
                  <a:lnTo>
                    <a:pt x="2219" y="1169"/>
                  </a:lnTo>
                  <a:lnTo>
                    <a:pt x="2188" y="1193"/>
                  </a:lnTo>
                  <a:lnTo>
                    <a:pt x="2153" y="1182"/>
                  </a:lnTo>
                  <a:lnTo>
                    <a:pt x="2122" y="1173"/>
                  </a:lnTo>
                  <a:lnTo>
                    <a:pt x="2093" y="1163"/>
                  </a:lnTo>
                  <a:lnTo>
                    <a:pt x="2063" y="1155"/>
                  </a:lnTo>
                  <a:lnTo>
                    <a:pt x="2033" y="1147"/>
                  </a:lnTo>
                  <a:lnTo>
                    <a:pt x="2002" y="1141"/>
                  </a:lnTo>
                  <a:lnTo>
                    <a:pt x="1966" y="1135"/>
                  </a:lnTo>
                  <a:lnTo>
                    <a:pt x="1926" y="1129"/>
                  </a:lnTo>
                  <a:lnTo>
                    <a:pt x="1882" y="1126"/>
                  </a:lnTo>
                  <a:lnTo>
                    <a:pt x="1790" y="1126"/>
                  </a:lnTo>
                  <a:lnTo>
                    <a:pt x="1745" y="1129"/>
                  </a:lnTo>
                  <a:lnTo>
                    <a:pt x="1706" y="1135"/>
                  </a:lnTo>
                  <a:lnTo>
                    <a:pt x="1670" y="1141"/>
                  </a:lnTo>
                  <a:lnTo>
                    <a:pt x="1639" y="1147"/>
                  </a:lnTo>
                  <a:lnTo>
                    <a:pt x="1609" y="1155"/>
                  </a:lnTo>
                  <a:lnTo>
                    <a:pt x="1579" y="1163"/>
                  </a:lnTo>
                  <a:lnTo>
                    <a:pt x="1550" y="1173"/>
                  </a:lnTo>
                  <a:lnTo>
                    <a:pt x="1519" y="1182"/>
                  </a:lnTo>
                  <a:lnTo>
                    <a:pt x="1484" y="1193"/>
                  </a:lnTo>
                  <a:lnTo>
                    <a:pt x="1453" y="1169"/>
                  </a:lnTo>
                  <a:lnTo>
                    <a:pt x="1422" y="1149"/>
                  </a:lnTo>
                  <a:lnTo>
                    <a:pt x="1391" y="1132"/>
                  </a:lnTo>
                  <a:lnTo>
                    <a:pt x="1358" y="1117"/>
                  </a:lnTo>
                  <a:lnTo>
                    <a:pt x="1324" y="1105"/>
                  </a:lnTo>
                  <a:lnTo>
                    <a:pt x="1289" y="1096"/>
                  </a:lnTo>
                  <a:lnTo>
                    <a:pt x="1250" y="1092"/>
                  </a:lnTo>
                  <a:lnTo>
                    <a:pt x="1208" y="1089"/>
                  </a:lnTo>
                  <a:close/>
                  <a:moveTo>
                    <a:pt x="1835" y="0"/>
                  </a:moveTo>
                  <a:lnTo>
                    <a:pt x="1947" y="3"/>
                  </a:lnTo>
                  <a:lnTo>
                    <a:pt x="2057" y="13"/>
                  </a:lnTo>
                  <a:lnTo>
                    <a:pt x="2166" y="30"/>
                  </a:lnTo>
                  <a:lnTo>
                    <a:pt x="2272" y="52"/>
                  </a:lnTo>
                  <a:lnTo>
                    <a:pt x="2376" y="80"/>
                  </a:lnTo>
                  <a:lnTo>
                    <a:pt x="2477" y="115"/>
                  </a:lnTo>
                  <a:lnTo>
                    <a:pt x="2575" y="155"/>
                  </a:lnTo>
                  <a:lnTo>
                    <a:pt x="2671" y="200"/>
                  </a:lnTo>
                  <a:lnTo>
                    <a:pt x="2763" y="250"/>
                  </a:lnTo>
                  <a:lnTo>
                    <a:pt x="2852" y="306"/>
                  </a:lnTo>
                  <a:lnTo>
                    <a:pt x="2938" y="367"/>
                  </a:lnTo>
                  <a:lnTo>
                    <a:pt x="3019" y="432"/>
                  </a:lnTo>
                  <a:lnTo>
                    <a:pt x="3097" y="502"/>
                  </a:lnTo>
                  <a:lnTo>
                    <a:pt x="3170" y="575"/>
                  </a:lnTo>
                  <a:lnTo>
                    <a:pt x="3240" y="653"/>
                  </a:lnTo>
                  <a:lnTo>
                    <a:pt x="3305" y="734"/>
                  </a:lnTo>
                  <a:lnTo>
                    <a:pt x="3366" y="820"/>
                  </a:lnTo>
                  <a:lnTo>
                    <a:pt x="3422" y="909"/>
                  </a:lnTo>
                  <a:lnTo>
                    <a:pt x="3472" y="1001"/>
                  </a:lnTo>
                  <a:lnTo>
                    <a:pt x="3517" y="1097"/>
                  </a:lnTo>
                  <a:lnTo>
                    <a:pt x="3557" y="1195"/>
                  </a:lnTo>
                  <a:lnTo>
                    <a:pt x="3592" y="1296"/>
                  </a:lnTo>
                  <a:lnTo>
                    <a:pt x="3620" y="1400"/>
                  </a:lnTo>
                  <a:lnTo>
                    <a:pt x="3642" y="1506"/>
                  </a:lnTo>
                  <a:lnTo>
                    <a:pt x="3659" y="1615"/>
                  </a:lnTo>
                  <a:lnTo>
                    <a:pt x="3669" y="1724"/>
                  </a:lnTo>
                  <a:lnTo>
                    <a:pt x="3672" y="1835"/>
                  </a:lnTo>
                  <a:lnTo>
                    <a:pt x="3669" y="1947"/>
                  </a:lnTo>
                  <a:lnTo>
                    <a:pt x="3659" y="2057"/>
                  </a:lnTo>
                  <a:lnTo>
                    <a:pt x="3642" y="2166"/>
                  </a:lnTo>
                  <a:lnTo>
                    <a:pt x="3620" y="2272"/>
                  </a:lnTo>
                  <a:lnTo>
                    <a:pt x="3592" y="2376"/>
                  </a:lnTo>
                  <a:lnTo>
                    <a:pt x="3557" y="2477"/>
                  </a:lnTo>
                  <a:lnTo>
                    <a:pt x="3517" y="2575"/>
                  </a:lnTo>
                  <a:lnTo>
                    <a:pt x="3472" y="2671"/>
                  </a:lnTo>
                  <a:lnTo>
                    <a:pt x="3422" y="2763"/>
                  </a:lnTo>
                  <a:lnTo>
                    <a:pt x="3366" y="2852"/>
                  </a:lnTo>
                  <a:lnTo>
                    <a:pt x="3305" y="2938"/>
                  </a:lnTo>
                  <a:lnTo>
                    <a:pt x="3240" y="3019"/>
                  </a:lnTo>
                  <a:lnTo>
                    <a:pt x="3170" y="3097"/>
                  </a:lnTo>
                  <a:lnTo>
                    <a:pt x="3097" y="3170"/>
                  </a:lnTo>
                  <a:lnTo>
                    <a:pt x="3019" y="3240"/>
                  </a:lnTo>
                  <a:lnTo>
                    <a:pt x="2938" y="3305"/>
                  </a:lnTo>
                  <a:lnTo>
                    <a:pt x="2852" y="3366"/>
                  </a:lnTo>
                  <a:lnTo>
                    <a:pt x="2763" y="3422"/>
                  </a:lnTo>
                  <a:lnTo>
                    <a:pt x="2671" y="3472"/>
                  </a:lnTo>
                  <a:lnTo>
                    <a:pt x="2575" y="3517"/>
                  </a:lnTo>
                  <a:lnTo>
                    <a:pt x="2477" y="3557"/>
                  </a:lnTo>
                  <a:lnTo>
                    <a:pt x="2376" y="3592"/>
                  </a:lnTo>
                  <a:lnTo>
                    <a:pt x="2272" y="3620"/>
                  </a:lnTo>
                  <a:lnTo>
                    <a:pt x="2166" y="3642"/>
                  </a:lnTo>
                  <a:lnTo>
                    <a:pt x="2057" y="3659"/>
                  </a:lnTo>
                  <a:lnTo>
                    <a:pt x="1947" y="3669"/>
                  </a:lnTo>
                  <a:lnTo>
                    <a:pt x="1835" y="3672"/>
                  </a:lnTo>
                  <a:lnTo>
                    <a:pt x="1724" y="3669"/>
                  </a:lnTo>
                  <a:lnTo>
                    <a:pt x="1615" y="3659"/>
                  </a:lnTo>
                  <a:lnTo>
                    <a:pt x="1506" y="3642"/>
                  </a:lnTo>
                  <a:lnTo>
                    <a:pt x="1400" y="3620"/>
                  </a:lnTo>
                  <a:lnTo>
                    <a:pt x="1296" y="3592"/>
                  </a:lnTo>
                  <a:lnTo>
                    <a:pt x="1195" y="3557"/>
                  </a:lnTo>
                  <a:lnTo>
                    <a:pt x="1097" y="3517"/>
                  </a:lnTo>
                  <a:lnTo>
                    <a:pt x="1001" y="3472"/>
                  </a:lnTo>
                  <a:lnTo>
                    <a:pt x="909" y="3422"/>
                  </a:lnTo>
                  <a:lnTo>
                    <a:pt x="820" y="3366"/>
                  </a:lnTo>
                  <a:lnTo>
                    <a:pt x="734" y="3305"/>
                  </a:lnTo>
                  <a:lnTo>
                    <a:pt x="653" y="3240"/>
                  </a:lnTo>
                  <a:lnTo>
                    <a:pt x="575" y="3170"/>
                  </a:lnTo>
                  <a:lnTo>
                    <a:pt x="502" y="3097"/>
                  </a:lnTo>
                  <a:lnTo>
                    <a:pt x="432" y="3019"/>
                  </a:lnTo>
                  <a:lnTo>
                    <a:pt x="367" y="2938"/>
                  </a:lnTo>
                  <a:lnTo>
                    <a:pt x="306" y="2852"/>
                  </a:lnTo>
                  <a:lnTo>
                    <a:pt x="250" y="2763"/>
                  </a:lnTo>
                  <a:lnTo>
                    <a:pt x="200" y="2671"/>
                  </a:lnTo>
                  <a:lnTo>
                    <a:pt x="155" y="2575"/>
                  </a:lnTo>
                  <a:lnTo>
                    <a:pt x="115" y="2477"/>
                  </a:lnTo>
                  <a:lnTo>
                    <a:pt x="80" y="2376"/>
                  </a:lnTo>
                  <a:lnTo>
                    <a:pt x="52" y="2272"/>
                  </a:lnTo>
                  <a:lnTo>
                    <a:pt x="30" y="2166"/>
                  </a:lnTo>
                  <a:lnTo>
                    <a:pt x="13" y="2057"/>
                  </a:lnTo>
                  <a:lnTo>
                    <a:pt x="3" y="1947"/>
                  </a:lnTo>
                  <a:lnTo>
                    <a:pt x="0" y="1835"/>
                  </a:lnTo>
                  <a:lnTo>
                    <a:pt x="3" y="1724"/>
                  </a:lnTo>
                  <a:lnTo>
                    <a:pt x="13" y="1615"/>
                  </a:lnTo>
                  <a:lnTo>
                    <a:pt x="30" y="1506"/>
                  </a:lnTo>
                  <a:lnTo>
                    <a:pt x="52" y="1400"/>
                  </a:lnTo>
                  <a:lnTo>
                    <a:pt x="80" y="1296"/>
                  </a:lnTo>
                  <a:lnTo>
                    <a:pt x="115" y="1195"/>
                  </a:lnTo>
                  <a:lnTo>
                    <a:pt x="155" y="1097"/>
                  </a:lnTo>
                  <a:lnTo>
                    <a:pt x="200" y="1001"/>
                  </a:lnTo>
                  <a:lnTo>
                    <a:pt x="250" y="909"/>
                  </a:lnTo>
                  <a:lnTo>
                    <a:pt x="306" y="820"/>
                  </a:lnTo>
                  <a:lnTo>
                    <a:pt x="367" y="734"/>
                  </a:lnTo>
                  <a:lnTo>
                    <a:pt x="432" y="653"/>
                  </a:lnTo>
                  <a:lnTo>
                    <a:pt x="502" y="575"/>
                  </a:lnTo>
                  <a:lnTo>
                    <a:pt x="575" y="502"/>
                  </a:lnTo>
                  <a:lnTo>
                    <a:pt x="653" y="432"/>
                  </a:lnTo>
                  <a:lnTo>
                    <a:pt x="734" y="367"/>
                  </a:lnTo>
                  <a:lnTo>
                    <a:pt x="820" y="306"/>
                  </a:lnTo>
                  <a:lnTo>
                    <a:pt x="909" y="250"/>
                  </a:lnTo>
                  <a:lnTo>
                    <a:pt x="1001" y="200"/>
                  </a:lnTo>
                  <a:lnTo>
                    <a:pt x="1097" y="155"/>
                  </a:lnTo>
                  <a:lnTo>
                    <a:pt x="1195" y="115"/>
                  </a:lnTo>
                  <a:lnTo>
                    <a:pt x="1296" y="80"/>
                  </a:lnTo>
                  <a:lnTo>
                    <a:pt x="1400" y="52"/>
                  </a:lnTo>
                  <a:lnTo>
                    <a:pt x="1506" y="30"/>
                  </a:lnTo>
                  <a:lnTo>
                    <a:pt x="1615" y="13"/>
                  </a:lnTo>
                  <a:lnTo>
                    <a:pt x="1724" y="3"/>
                  </a:lnTo>
                  <a:lnTo>
                    <a:pt x="1835" y="0"/>
                  </a:lnTo>
                  <a:close/>
                </a:path>
              </a:pathLst>
            </a:custGeom>
            <a:grpFill/>
            <a:ln w="0">
              <a:solidFill>
                <a:srgbClr val="e5c02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10"/>
            <p:cNvSpPr/>
            <p:nvPr/>
          </p:nvSpPr>
          <p:spPr>
            <a:xfrm>
              <a:off x="2174" y="1933"/>
              <a:ext cx="36" cy="36"/>
            </a:xfrm>
            <a:custGeom>
              <a:avLst/>
              <a:gdLst>
                <a:gd name="T0" fmla="*/ 107 w 215"/>
                <a:gd name="T1" fmla="*/ 0 h 216"/>
                <a:gd name="T2" fmla="*/ 132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4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4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2 w 215"/>
                <a:gd name="T27" fmla="*/ 213 h 216"/>
                <a:gd name="T28" fmla="*/ 107 w 215"/>
                <a:gd name="T29" fmla="*/ 216 h 216"/>
                <a:gd name="T30" fmla="*/ 83 w 215"/>
                <a:gd name="T31" fmla="*/ 213 h 216"/>
                <a:gd name="T32" fmla="*/ 61 w 215"/>
                <a:gd name="T33" fmla="*/ 205 h 216"/>
                <a:gd name="T34" fmla="*/ 41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1 w 215"/>
                <a:gd name="T51" fmla="*/ 23 h 216"/>
                <a:gd name="T52" fmla="*/ 61 w 215"/>
                <a:gd name="T53" fmla="*/ 11 h 216"/>
                <a:gd name="T54" fmla="*/ 83 w 215"/>
                <a:gd name="T55" fmla="*/ 3 h 216"/>
                <a:gd name="T56" fmla="*/ 107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7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4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4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2" y="213"/>
                  </a:lnTo>
                  <a:lnTo>
                    <a:pt x="107" y="216"/>
                  </a:lnTo>
                  <a:lnTo>
                    <a:pt x="83" y="213"/>
                  </a:lnTo>
                  <a:lnTo>
                    <a:pt x="61" y="205"/>
                  </a:lnTo>
                  <a:lnTo>
                    <a:pt x="41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1" y="23"/>
                  </a:lnTo>
                  <a:lnTo>
                    <a:pt x="61" y="11"/>
                  </a:lnTo>
                  <a:lnTo>
                    <a:pt x="83" y="3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solidFill>
                <a:srgbClr val="e5c02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11"/>
            <p:cNvSpPr/>
            <p:nvPr/>
          </p:nvSpPr>
          <p:spPr>
            <a:xfrm>
              <a:off x="2145" y="1962"/>
              <a:ext cx="36" cy="36"/>
            </a:xfrm>
            <a:custGeom>
              <a:avLst/>
              <a:gdLst>
                <a:gd name="T0" fmla="*/ 108 w 216"/>
                <a:gd name="T1" fmla="*/ 0 h 216"/>
                <a:gd name="T2" fmla="*/ 132 w 216"/>
                <a:gd name="T3" fmla="*/ 3 h 216"/>
                <a:gd name="T4" fmla="*/ 156 w 216"/>
                <a:gd name="T5" fmla="*/ 11 h 216"/>
                <a:gd name="T6" fmla="*/ 175 w 216"/>
                <a:gd name="T7" fmla="*/ 24 h 216"/>
                <a:gd name="T8" fmla="*/ 191 w 216"/>
                <a:gd name="T9" fmla="*/ 41 h 216"/>
                <a:gd name="T10" fmla="*/ 205 w 216"/>
                <a:gd name="T11" fmla="*/ 61 h 216"/>
                <a:gd name="T12" fmla="*/ 212 w 216"/>
                <a:gd name="T13" fmla="*/ 83 h 216"/>
                <a:gd name="T14" fmla="*/ 216 w 216"/>
                <a:gd name="T15" fmla="*/ 108 h 216"/>
                <a:gd name="T16" fmla="*/ 212 w 216"/>
                <a:gd name="T17" fmla="*/ 132 h 216"/>
                <a:gd name="T18" fmla="*/ 205 w 216"/>
                <a:gd name="T19" fmla="*/ 155 h 216"/>
                <a:gd name="T20" fmla="*/ 191 w 216"/>
                <a:gd name="T21" fmla="*/ 176 h 216"/>
                <a:gd name="T22" fmla="*/ 175 w 216"/>
                <a:gd name="T23" fmla="*/ 192 h 216"/>
                <a:gd name="T24" fmla="*/ 156 w 216"/>
                <a:gd name="T25" fmla="*/ 204 h 216"/>
                <a:gd name="T26" fmla="*/ 132 w 216"/>
                <a:gd name="T27" fmla="*/ 213 h 216"/>
                <a:gd name="T28" fmla="*/ 108 w 216"/>
                <a:gd name="T29" fmla="*/ 216 h 216"/>
                <a:gd name="T30" fmla="*/ 83 w 216"/>
                <a:gd name="T31" fmla="*/ 213 h 216"/>
                <a:gd name="T32" fmla="*/ 60 w 216"/>
                <a:gd name="T33" fmla="*/ 204 h 216"/>
                <a:gd name="T34" fmla="*/ 40 w 216"/>
                <a:gd name="T35" fmla="*/ 192 h 216"/>
                <a:gd name="T36" fmla="*/ 23 w 216"/>
                <a:gd name="T37" fmla="*/ 176 h 216"/>
                <a:gd name="T38" fmla="*/ 11 w 216"/>
                <a:gd name="T39" fmla="*/ 155 h 216"/>
                <a:gd name="T40" fmla="*/ 3 w 216"/>
                <a:gd name="T41" fmla="*/ 132 h 216"/>
                <a:gd name="T42" fmla="*/ 0 w 216"/>
                <a:gd name="T43" fmla="*/ 108 h 216"/>
                <a:gd name="T44" fmla="*/ 3 w 216"/>
                <a:gd name="T45" fmla="*/ 83 h 216"/>
                <a:gd name="T46" fmla="*/ 11 w 216"/>
                <a:gd name="T47" fmla="*/ 61 h 216"/>
                <a:gd name="T48" fmla="*/ 23 w 216"/>
                <a:gd name="T49" fmla="*/ 41 h 216"/>
                <a:gd name="T50" fmla="*/ 40 w 216"/>
                <a:gd name="T51" fmla="*/ 24 h 216"/>
                <a:gd name="T52" fmla="*/ 60 w 216"/>
                <a:gd name="T53" fmla="*/ 11 h 216"/>
                <a:gd name="T54" fmla="*/ 83 w 216"/>
                <a:gd name="T55" fmla="*/ 3 h 216"/>
                <a:gd name="T56" fmla="*/ 108 w 216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6">
                  <a:moveTo>
                    <a:pt x="108" y="0"/>
                  </a:moveTo>
                  <a:lnTo>
                    <a:pt x="132" y="3"/>
                  </a:lnTo>
                  <a:lnTo>
                    <a:pt x="156" y="11"/>
                  </a:lnTo>
                  <a:lnTo>
                    <a:pt x="175" y="24"/>
                  </a:lnTo>
                  <a:lnTo>
                    <a:pt x="191" y="41"/>
                  </a:lnTo>
                  <a:lnTo>
                    <a:pt x="205" y="61"/>
                  </a:lnTo>
                  <a:lnTo>
                    <a:pt x="212" y="83"/>
                  </a:lnTo>
                  <a:lnTo>
                    <a:pt x="216" y="108"/>
                  </a:lnTo>
                  <a:lnTo>
                    <a:pt x="212" y="132"/>
                  </a:lnTo>
                  <a:lnTo>
                    <a:pt x="205" y="155"/>
                  </a:lnTo>
                  <a:lnTo>
                    <a:pt x="191" y="176"/>
                  </a:lnTo>
                  <a:lnTo>
                    <a:pt x="175" y="192"/>
                  </a:lnTo>
                  <a:lnTo>
                    <a:pt x="156" y="204"/>
                  </a:lnTo>
                  <a:lnTo>
                    <a:pt x="132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4"/>
                  </a:lnTo>
                  <a:lnTo>
                    <a:pt x="40" y="192"/>
                  </a:lnTo>
                  <a:lnTo>
                    <a:pt x="23" y="176"/>
                  </a:lnTo>
                  <a:lnTo>
                    <a:pt x="11" y="155"/>
                  </a:lnTo>
                  <a:lnTo>
                    <a:pt x="3" y="132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1" y="61"/>
                  </a:lnTo>
                  <a:lnTo>
                    <a:pt x="23" y="41"/>
                  </a:lnTo>
                  <a:lnTo>
                    <a:pt x="40" y="24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solidFill>
                <a:srgbClr val="e5c02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183155" y="1447798"/>
            <a:ext cx="3239832" cy="266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KoPub돋움체 Bold"/>
                <a:ea typeface="KoPub돋움체 Bold"/>
              </a:rPr>
              <a:t>OPENING</a:t>
            </a:r>
            <a:endParaRPr lang="en-US" altLang="ko-KR" sz="120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1675" y="1443081"/>
            <a:ext cx="32398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KoPub돋움체 Bold"/>
                <a:ea typeface="KoPub돋움체 Bold"/>
              </a:rPr>
              <a:t>TUTOTIAL</a:t>
            </a:r>
            <a:endParaRPr lang="en-US" altLang="ko-KR" sz="120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88234" y="3515260"/>
            <a:ext cx="3239832" cy="26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KoPub돋움체 Bold"/>
                <a:ea typeface="KoPub돋움체 Bold"/>
              </a:rPr>
              <a:t>ENDING</a:t>
            </a:r>
            <a:endParaRPr lang="en-US" altLang="ko-KR" sz="120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81675" y="3515260"/>
            <a:ext cx="3239832" cy="26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KoPub돋움체 Bold"/>
                <a:ea typeface="KoPub돋움체 Bold"/>
              </a:rPr>
              <a:t>GAME</a:t>
            </a:r>
            <a:r>
              <a:rPr lang="ko-KR" altLang="en-US" sz="1200">
                <a:solidFill>
                  <a:schemeClr val="bg1"/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KoPub돋움체 Bold"/>
                <a:ea typeface="KoPub돋움체 Bold"/>
              </a:rPr>
              <a:t>OVER</a:t>
            </a:r>
            <a:endParaRPr lang="en-US" altLang="ko-KR" sz="120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9" name="Group 4"/>
          <p:cNvGrpSpPr>
            <a:grpSpLocks noChangeAspect="1"/>
          </p:cNvGrpSpPr>
          <p:nvPr/>
        </p:nvGrpSpPr>
        <p:grpSpPr>
          <a:xfrm rot="0">
            <a:off x="1557397" y="3490276"/>
            <a:ext cx="498559" cy="498559"/>
            <a:chOff x="1742" y="1676"/>
            <a:chExt cx="612" cy="612"/>
          </a:xfrm>
          <a:solidFill>
            <a:srgbClr val="e5c020">
              <a:alpha val="100000"/>
            </a:srgbClr>
          </a:solidFill>
        </p:grpSpPr>
        <p:sp>
          <p:nvSpPr>
            <p:cNvPr id="50" name="Freeform 6"/>
            <p:cNvSpPr/>
            <p:nvPr/>
          </p:nvSpPr>
          <p:spPr>
            <a:xfrm>
              <a:off x="2116" y="1933"/>
              <a:ext cx="36" cy="36"/>
            </a:xfrm>
            <a:custGeom>
              <a:avLst/>
              <a:gdLst>
                <a:gd name="T0" fmla="*/ 108 w 215"/>
                <a:gd name="T1" fmla="*/ 0 h 216"/>
                <a:gd name="T2" fmla="*/ 133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5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5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3 w 215"/>
                <a:gd name="T27" fmla="*/ 213 h 216"/>
                <a:gd name="T28" fmla="*/ 108 w 215"/>
                <a:gd name="T29" fmla="*/ 216 h 216"/>
                <a:gd name="T30" fmla="*/ 83 w 215"/>
                <a:gd name="T31" fmla="*/ 213 h 216"/>
                <a:gd name="T32" fmla="*/ 60 w 215"/>
                <a:gd name="T33" fmla="*/ 205 h 216"/>
                <a:gd name="T34" fmla="*/ 40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0 w 215"/>
                <a:gd name="T51" fmla="*/ 23 h 216"/>
                <a:gd name="T52" fmla="*/ 60 w 215"/>
                <a:gd name="T53" fmla="*/ 11 h 216"/>
                <a:gd name="T54" fmla="*/ 83 w 215"/>
                <a:gd name="T55" fmla="*/ 3 h 216"/>
                <a:gd name="T56" fmla="*/ 108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8" y="0"/>
                  </a:moveTo>
                  <a:lnTo>
                    <a:pt x="133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5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3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5"/>
                  </a:lnTo>
                  <a:lnTo>
                    <a:pt x="40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1" name="Freeform 7"/>
            <p:cNvSpPr/>
            <p:nvPr/>
          </p:nvSpPr>
          <p:spPr>
            <a:xfrm>
              <a:off x="2145" y="1904"/>
              <a:ext cx="36" cy="36"/>
            </a:xfrm>
            <a:custGeom>
              <a:avLst/>
              <a:gdLst>
                <a:gd name="T0" fmla="*/ 108 w 216"/>
                <a:gd name="T1" fmla="*/ 0 h 215"/>
                <a:gd name="T2" fmla="*/ 132 w 216"/>
                <a:gd name="T3" fmla="*/ 2 h 215"/>
                <a:gd name="T4" fmla="*/ 156 w 216"/>
                <a:gd name="T5" fmla="*/ 11 h 215"/>
                <a:gd name="T6" fmla="*/ 176 w 216"/>
                <a:gd name="T7" fmla="*/ 23 h 215"/>
                <a:gd name="T8" fmla="*/ 192 w 216"/>
                <a:gd name="T9" fmla="*/ 40 h 215"/>
                <a:gd name="T10" fmla="*/ 205 w 216"/>
                <a:gd name="T11" fmla="*/ 60 h 215"/>
                <a:gd name="T12" fmla="*/ 212 w 216"/>
                <a:gd name="T13" fmla="*/ 82 h 215"/>
                <a:gd name="T14" fmla="*/ 216 w 216"/>
                <a:gd name="T15" fmla="*/ 107 h 215"/>
                <a:gd name="T16" fmla="*/ 212 w 216"/>
                <a:gd name="T17" fmla="*/ 132 h 215"/>
                <a:gd name="T18" fmla="*/ 205 w 216"/>
                <a:gd name="T19" fmla="*/ 154 h 215"/>
                <a:gd name="T20" fmla="*/ 192 w 216"/>
                <a:gd name="T21" fmla="*/ 174 h 215"/>
                <a:gd name="T22" fmla="*/ 176 w 216"/>
                <a:gd name="T23" fmla="*/ 191 h 215"/>
                <a:gd name="T24" fmla="*/ 156 w 216"/>
                <a:gd name="T25" fmla="*/ 204 h 215"/>
                <a:gd name="T26" fmla="*/ 132 w 216"/>
                <a:gd name="T27" fmla="*/ 212 h 215"/>
                <a:gd name="T28" fmla="*/ 108 w 216"/>
                <a:gd name="T29" fmla="*/ 215 h 215"/>
                <a:gd name="T30" fmla="*/ 83 w 216"/>
                <a:gd name="T31" fmla="*/ 212 h 215"/>
                <a:gd name="T32" fmla="*/ 60 w 216"/>
                <a:gd name="T33" fmla="*/ 204 h 215"/>
                <a:gd name="T34" fmla="*/ 40 w 216"/>
                <a:gd name="T35" fmla="*/ 191 h 215"/>
                <a:gd name="T36" fmla="*/ 23 w 216"/>
                <a:gd name="T37" fmla="*/ 174 h 215"/>
                <a:gd name="T38" fmla="*/ 11 w 216"/>
                <a:gd name="T39" fmla="*/ 154 h 215"/>
                <a:gd name="T40" fmla="*/ 3 w 216"/>
                <a:gd name="T41" fmla="*/ 132 h 215"/>
                <a:gd name="T42" fmla="*/ 0 w 216"/>
                <a:gd name="T43" fmla="*/ 107 h 215"/>
                <a:gd name="T44" fmla="*/ 3 w 216"/>
                <a:gd name="T45" fmla="*/ 82 h 215"/>
                <a:gd name="T46" fmla="*/ 11 w 216"/>
                <a:gd name="T47" fmla="*/ 60 h 215"/>
                <a:gd name="T48" fmla="*/ 23 w 216"/>
                <a:gd name="T49" fmla="*/ 40 h 215"/>
                <a:gd name="T50" fmla="*/ 40 w 216"/>
                <a:gd name="T51" fmla="*/ 23 h 215"/>
                <a:gd name="T52" fmla="*/ 60 w 216"/>
                <a:gd name="T53" fmla="*/ 11 h 215"/>
                <a:gd name="T54" fmla="*/ 83 w 216"/>
                <a:gd name="T55" fmla="*/ 2 h 215"/>
                <a:gd name="T56" fmla="*/ 108 w 216"/>
                <a:gd name="T57" fmla="*/ 0 h 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32" y="2"/>
                  </a:lnTo>
                  <a:lnTo>
                    <a:pt x="156" y="11"/>
                  </a:lnTo>
                  <a:lnTo>
                    <a:pt x="176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2" y="82"/>
                  </a:lnTo>
                  <a:lnTo>
                    <a:pt x="216" y="107"/>
                  </a:lnTo>
                  <a:lnTo>
                    <a:pt x="212" y="132"/>
                  </a:lnTo>
                  <a:lnTo>
                    <a:pt x="205" y="154"/>
                  </a:lnTo>
                  <a:lnTo>
                    <a:pt x="192" y="174"/>
                  </a:lnTo>
                  <a:lnTo>
                    <a:pt x="176" y="191"/>
                  </a:lnTo>
                  <a:lnTo>
                    <a:pt x="156" y="204"/>
                  </a:lnTo>
                  <a:lnTo>
                    <a:pt x="132" y="212"/>
                  </a:lnTo>
                  <a:lnTo>
                    <a:pt x="108" y="215"/>
                  </a:lnTo>
                  <a:lnTo>
                    <a:pt x="83" y="212"/>
                  </a:lnTo>
                  <a:lnTo>
                    <a:pt x="60" y="204"/>
                  </a:lnTo>
                  <a:lnTo>
                    <a:pt x="40" y="191"/>
                  </a:lnTo>
                  <a:lnTo>
                    <a:pt x="23" y="174"/>
                  </a:lnTo>
                  <a:lnTo>
                    <a:pt x="11" y="154"/>
                  </a:lnTo>
                  <a:lnTo>
                    <a:pt x="3" y="132"/>
                  </a:lnTo>
                  <a:lnTo>
                    <a:pt x="0" y="107"/>
                  </a:lnTo>
                  <a:lnTo>
                    <a:pt x="3" y="82"/>
                  </a:lnTo>
                  <a:lnTo>
                    <a:pt x="11" y="60"/>
                  </a:lnTo>
                  <a:lnTo>
                    <a:pt x="23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2" name="Freeform 8"/>
            <p:cNvSpPr/>
            <p:nvPr/>
          </p:nvSpPr>
          <p:spPr>
            <a:xfrm>
              <a:off x="1884" y="1916"/>
              <a:ext cx="76" cy="77"/>
            </a:xfrm>
            <a:custGeom>
              <a:avLst/>
              <a:gdLst>
                <a:gd name="T0" fmla="*/ 150 w 460"/>
                <a:gd name="T1" fmla="*/ 0 h 461"/>
                <a:gd name="T2" fmla="*/ 309 w 460"/>
                <a:gd name="T3" fmla="*/ 0 h 461"/>
                <a:gd name="T4" fmla="*/ 309 w 460"/>
                <a:gd name="T5" fmla="*/ 150 h 461"/>
                <a:gd name="T6" fmla="*/ 460 w 460"/>
                <a:gd name="T7" fmla="*/ 150 h 461"/>
                <a:gd name="T8" fmla="*/ 460 w 460"/>
                <a:gd name="T9" fmla="*/ 309 h 461"/>
                <a:gd name="T10" fmla="*/ 309 w 460"/>
                <a:gd name="T11" fmla="*/ 309 h 461"/>
                <a:gd name="T12" fmla="*/ 309 w 460"/>
                <a:gd name="T13" fmla="*/ 461 h 461"/>
                <a:gd name="T14" fmla="*/ 150 w 460"/>
                <a:gd name="T15" fmla="*/ 461 h 461"/>
                <a:gd name="T16" fmla="*/ 150 w 460"/>
                <a:gd name="T17" fmla="*/ 309 h 461"/>
                <a:gd name="T18" fmla="*/ 0 w 460"/>
                <a:gd name="T19" fmla="*/ 309 h 461"/>
                <a:gd name="T20" fmla="*/ 0 w 460"/>
                <a:gd name="T21" fmla="*/ 150 h 461"/>
                <a:gd name="T22" fmla="*/ 150 w 460"/>
                <a:gd name="T23" fmla="*/ 150 h 461"/>
                <a:gd name="T24" fmla="*/ 150 w 460"/>
                <a:gd name="T25" fmla="*/ 0 h 4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461">
                  <a:moveTo>
                    <a:pt x="150" y="0"/>
                  </a:moveTo>
                  <a:lnTo>
                    <a:pt x="309" y="0"/>
                  </a:lnTo>
                  <a:lnTo>
                    <a:pt x="309" y="150"/>
                  </a:lnTo>
                  <a:lnTo>
                    <a:pt x="460" y="150"/>
                  </a:lnTo>
                  <a:lnTo>
                    <a:pt x="460" y="309"/>
                  </a:lnTo>
                  <a:lnTo>
                    <a:pt x="309" y="309"/>
                  </a:lnTo>
                  <a:lnTo>
                    <a:pt x="309" y="461"/>
                  </a:lnTo>
                  <a:lnTo>
                    <a:pt x="150" y="461"/>
                  </a:lnTo>
                  <a:lnTo>
                    <a:pt x="150" y="309"/>
                  </a:lnTo>
                  <a:lnTo>
                    <a:pt x="0" y="309"/>
                  </a:lnTo>
                  <a:lnTo>
                    <a:pt x="0" y="150"/>
                  </a:lnTo>
                  <a:lnTo>
                    <a:pt x="150" y="15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" name="Freeform 9"/>
            <p:cNvSpPr>
              <a:spLocks noEditPoints="1"/>
            </p:cNvSpPr>
            <p:nvPr/>
          </p:nvSpPr>
          <p:spPr>
            <a:xfrm>
              <a:off x="1742" y="1676"/>
              <a:ext cx="612" cy="612"/>
            </a:xfrm>
            <a:custGeom>
              <a:avLst/>
              <a:gdLst>
                <a:gd name="T0" fmla="*/ 1042 w 3672"/>
                <a:gd name="T1" fmla="*/ 1118 h 3672"/>
                <a:gd name="T2" fmla="*/ 858 w 3672"/>
                <a:gd name="T3" fmla="*/ 1235 h 3672"/>
                <a:gd name="T4" fmla="*/ 741 w 3672"/>
                <a:gd name="T5" fmla="*/ 1419 h 3672"/>
                <a:gd name="T6" fmla="*/ 712 w 3672"/>
                <a:gd name="T7" fmla="*/ 1590 h 3672"/>
                <a:gd name="T8" fmla="*/ 661 w 3672"/>
                <a:gd name="T9" fmla="*/ 2412 h 3672"/>
                <a:gd name="T10" fmla="*/ 705 w 3672"/>
                <a:gd name="T11" fmla="*/ 2550 h 3672"/>
                <a:gd name="T12" fmla="*/ 819 w 3672"/>
                <a:gd name="T13" fmla="*/ 2633 h 3672"/>
                <a:gd name="T14" fmla="*/ 1405 w 3672"/>
                <a:gd name="T15" fmla="*/ 2086 h 3672"/>
                <a:gd name="T16" fmla="*/ 2817 w 3672"/>
                <a:gd name="T17" fmla="*/ 2642 h 3672"/>
                <a:gd name="T18" fmla="*/ 2943 w 3672"/>
                <a:gd name="T19" fmla="*/ 2577 h 3672"/>
                <a:gd name="T20" fmla="*/ 3008 w 3672"/>
                <a:gd name="T21" fmla="*/ 2450 h 3672"/>
                <a:gd name="T22" fmla="*/ 2960 w 3672"/>
                <a:gd name="T23" fmla="*/ 1593 h 3672"/>
                <a:gd name="T24" fmla="*/ 2947 w 3672"/>
                <a:gd name="T25" fmla="*/ 1472 h 3672"/>
                <a:gd name="T26" fmla="*/ 2851 w 3672"/>
                <a:gd name="T27" fmla="*/ 1275 h 3672"/>
                <a:gd name="T28" fmla="*/ 2682 w 3672"/>
                <a:gd name="T29" fmla="*/ 1139 h 3672"/>
                <a:gd name="T30" fmla="*/ 2464 w 3672"/>
                <a:gd name="T31" fmla="*/ 1089 h 3672"/>
                <a:gd name="T32" fmla="*/ 2314 w 3672"/>
                <a:gd name="T33" fmla="*/ 1117 h 3672"/>
                <a:gd name="T34" fmla="*/ 2188 w 3672"/>
                <a:gd name="T35" fmla="*/ 1193 h 3672"/>
                <a:gd name="T36" fmla="*/ 2063 w 3672"/>
                <a:gd name="T37" fmla="*/ 1155 h 3672"/>
                <a:gd name="T38" fmla="*/ 1926 w 3672"/>
                <a:gd name="T39" fmla="*/ 1129 h 3672"/>
                <a:gd name="T40" fmla="*/ 1706 w 3672"/>
                <a:gd name="T41" fmla="*/ 1135 h 3672"/>
                <a:gd name="T42" fmla="*/ 1579 w 3672"/>
                <a:gd name="T43" fmla="*/ 1163 h 3672"/>
                <a:gd name="T44" fmla="*/ 1453 w 3672"/>
                <a:gd name="T45" fmla="*/ 1169 h 3672"/>
                <a:gd name="T46" fmla="*/ 1324 w 3672"/>
                <a:gd name="T47" fmla="*/ 1105 h 3672"/>
                <a:gd name="T48" fmla="*/ 1835 w 3672"/>
                <a:gd name="T49" fmla="*/ 0 h 3672"/>
                <a:gd name="T50" fmla="*/ 2272 w 3672"/>
                <a:gd name="T51" fmla="*/ 52 h 3672"/>
                <a:gd name="T52" fmla="*/ 2671 w 3672"/>
                <a:gd name="T53" fmla="*/ 200 h 3672"/>
                <a:gd name="T54" fmla="*/ 3019 w 3672"/>
                <a:gd name="T55" fmla="*/ 432 h 3672"/>
                <a:gd name="T56" fmla="*/ 3305 w 3672"/>
                <a:gd name="T57" fmla="*/ 734 h 3672"/>
                <a:gd name="T58" fmla="*/ 3517 w 3672"/>
                <a:gd name="T59" fmla="*/ 1097 h 3672"/>
                <a:gd name="T60" fmla="*/ 3642 w 3672"/>
                <a:gd name="T61" fmla="*/ 1506 h 3672"/>
                <a:gd name="T62" fmla="*/ 3669 w 3672"/>
                <a:gd name="T63" fmla="*/ 1947 h 3672"/>
                <a:gd name="T64" fmla="*/ 3592 w 3672"/>
                <a:gd name="T65" fmla="*/ 2376 h 3672"/>
                <a:gd name="T66" fmla="*/ 3422 w 3672"/>
                <a:gd name="T67" fmla="*/ 2763 h 3672"/>
                <a:gd name="T68" fmla="*/ 3170 w 3672"/>
                <a:gd name="T69" fmla="*/ 3097 h 3672"/>
                <a:gd name="T70" fmla="*/ 2852 w 3672"/>
                <a:gd name="T71" fmla="*/ 3366 h 3672"/>
                <a:gd name="T72" fmla="*/ 2477 w 3672"/>
                <a:gd name="T73" fmla="*/ 3557 h 3672"/>
                <a:gd name="T74" fmla="*/ 2057 w 3672"/>
                <a:gd name="T75" fmla="*/ 3659 h 3672"/>
                <a:gd name="T76" fmla="*/ 1615 w 3672"/>
                <a:gd name="T77" fmla="*/ 3659 h 3672"/>
                <a:gd name="T78" fmla="*/ 1195 w 3672"/>
                <a:gd name="T79" fmla="*/ 3557 h 3672"/>
                <a:gd name="T80" fmla="*/ 820 w 3672"/>
                <a:gd name="T81" fmla="*/ 3366 h 3672"/>
                <a:gd name="T82" fmla="*/ 502 w 3672"/>
                <a:gd name="T83" fmla="*/ 3097 h 3672"/>
                <a:gd name="T84" fmla="*/ 250 w 3672"/>
                <a:gd name="T85" fmla="*/ 2763 h 3672"/>
                <a:gd name="T86" fmla="*/ 80 w 3672"/>
                <a:gd name="T87" fmla="*/ 2376 h 3672"/>
                <a:gd name="T88" fmla="*/ 3 w 3672"/>
                <a:gd name="T89" fmla="*/ 1947 h 3672"/>
                <a:gd name="T90" fmla="*/ 30 w 3672"/>
                <a:gd name="T91" fmla="*/ 1506 h 3672"/>
                <a:gd name="T92" fmla="*/ 155 w 3672"/>
                <a:gd name="T93" fmla="*/ 1097 h 3672"/>
                <a:gd name="T94" fmla="*/ 367 w 3672"/>
                <a:gd name="T95" fmla="*/ 734 h 3672"/>
                <a:gd name="T96" fmla="*/ 653 w 3672"/>
                <a:gd name="T97" fmla="*/ 432 h 3672"/>
                <a:gd name="T98" fmla="*/ 1001 w 3672"/>
                <a:gd name="T99" fmla="*/ 200 h 3672"/>
                <a:gd name="T100" fmla="*/ 1400 w 3672"/>
                <a:gd name="T101" fmla="*/ 52 h 3672"/>
                <a:gd name="T102" fmla="*/ 1835 w 3672"/>
                <a:gd name="T103" fmla="*/ 0 h 36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72" h="3672">
                  <a:moveTo>
                    <a:pt x="1208" y="1089"/>
                  </a:moveTo>
                  <a:lnTo>
                    <a:pt x="1151" y="1093"/>
                  </a:lnTo>
                  <a:lnTo>
                    <a:pt x="1095" y="1103"/>
                  </a:lnTo>
                  <a:lnTo>
                    <a:pt x="1042" y="1118"/>
                  </a:lnTo>
                  <a:lnTo>
                    <a:pt x="990" y="1139"/>
                  </a:lnTo>
                  <a:lnTo>
                    <a:pt x="942" y="1167"/>
                  </a:lnTo>
                  <a:lnTo>
                    <a:pt x="898" y="1198"/>
                  </a:lnTo>
                  <a:lnTo>
                    <a:pt x="858" y="1235"/>
                  </a:lnTo>
                  <a:lnTo>
                    <a:pt x="821" y="1275"/>
                  </a:lnTo>
                  <a:lnTo>
                    <a:pt x="790" y="1320"/>
                  </a:lnTo>
                  <a:lnTo>
                    <a:pt x="762" y="1368"/>
                  </a:lnTo>
                  <a:lnTo>
                    <a:pt x="741" y="1419"/>
                  </a:lnTo>
                  <a:lnTo>
                    <a:pt x="725" y="1472"/>
                  </a:lnTo>
                  <a:lnTo>
                    <a:pt x="715" y="1528"/>
                  </a:lnTo>
                  <a:lnTo>
                    <a:pt x="712" y="1586"/>
                  </a:lnTo>
                  <a:lnTo>
                    <a:pt x="712" y="1590"/>
                  </a:lnTo>
                  <a:lnTo>
                    <a:pt x="712" y="1593"/>
                  </a:lnTo>
                  <a:lnTo>
                    <a:pt x="712" y="1597"/>
                  </a:lnTo>
                  <a:lnTo>
                    <a:pt x="712" y="1601"/>
                  </a:lnTo>
                  <a:lnTo>
                    <a:pt x="661" y="2412"/>
                  </a:lnTo>
                  <a:lnTo>
                    <a:pt x="663" y="2450"/>
                  </a:lnTo>
                  <a:lnTo>
                    <a:pt x="672" y="2486"/>
                  </a:lnTo>
                  <a:lnTo>
                    <a:pt x="687" y="2519"/>
                  </a:lnTo>
                  <a:lnTo>
                    <a:pt x="705" y="2550"/>
                  </a:lnTo>
                  <a:lnTo>
                    <a:pt x="729" y="2577"/>
                  </a:lnTo>
                  <a:lnTo>
                    <a:pt x="756" y="2600"/>
                  </a:lnTo>
                  <a:lnTo>
                    <a:pt x="786" y="2619"/>
                  </a:lnTo>
                  <a:lnTo>
                    <a:pt x="819" y="2633"/>
                  </a:lnTo>
                  <a:lnTo>
                    <a:pt x="855" y="2642"/>
                  </a:lnTo>
                  <a:lnTo>
                    <a:pt x="892" y="2645"/>
                  </a:lnTo>
                  <a:lnTo>
                    <a:pt x="1055" y="2645"/>
                  </a:lnTo>
                  <a:lnTo>
                    <a:pt x="1405" y="2086"/>
                  </a:lnTo>
                  <a:lnTo>
                    <a:pt x="2267" y="2086"/>
                  </a:lnTo>
                  <a:lnTo>
                    <a:pt x="2617" y="2645"/>
                  </a:lnTo>
                  <a:lnTo>
                    <a:pt x="2780" y="2645"/>
                  </a:lnTo>
                  <a:lnTo>
                    <a:pt x="2817" y="2642"/>
                  </a:lnTo>
                  <a:lnTo>
                    <a:pt x="2853" y="2633"/>
                  </a:lnTo>
                  <a:lnTo>
                    <a:pt x="2886" y="2619"/>
                  </a:lnTo>
                  <a:lnTo>
                    <a:pt x="2916" y="2600"/>
                  </a:lnTo>
                  <a:lnTo>
                    <a:pt x="2943" y="2577"/>
                  </a:lnTo>
                  <a:lnTo>
                    <a:pt x="2967" y="2550"/>
                  </a:lnTo>
                  <a:lnTo>
                    <a:pt x="2985" y="2519"/>
                  </a:lnTo>
                  <a:lnTo>
                    <a:pt x="3000" y="2486"/>
                  </a:lnTo>
                  <a:lnTo>
                    <a:pt x="3008" y="2450"/>
                  </a:lnTo>
                  <a:lnTo>
                    <a:pt x="3011" y="2412"/>
                  </a:lnTo>
                  <a:lnTo>
                    <a:pt x="2960" y="1601"/>
                  </a:lnTo>
                  <a:lnTo>
                    <a:pt x="2960" y="1597"/>
                  </a:lnTo>
                  <a:lnTo>
                    <a:pt x="2960" y="1593"/>
                  </a:lnTo>
                  <a:lnTo>
                    <a:pt x="2960" y="1590"/>
                  </a:lnTo>
                  <a:lnTo>
                    <a:pt x="2960" y="1586"/>
                  </a:lnTo>
                  <a:lnTo>
                    <a:pt x="2957" y="1528"/>
                  </a:lnTo>
                  <a:lnTo>
                    <a:pt x="2947" y="1472"/>
                  </a:lnTo>
                  <a:lnTo>
                    <a:pt x="2931" y="1419"/>
                  </a:lnTo>
                  <a:lnTo>
                    <a:pt x="2910" y="1368"/>
                  </a:lnTo>
                  <a:lnTo>
                    <a:pt x="2882" y="1320"/>
                  </a:lnTo>
                  <a:lnTo>
                    <a:pt x="2851" y="1275"/>
                  </a:lnTo>
                  <a:lnTo>
                    <a:pt x="2814" y="1235"/>
                  </a:lnTo>
                  <a:lnTo>
                    <a:pt x="2774" y="1198"/>
                  </a:lnTo>
                  <a:lnTo>
                    <a:pt x="2730" y="1167"/>
                  </a:lnTo>
                  <a:lnTo>
                    <a:pt x="2682" y="1139"/>
                  </a:lnTo>
                  <a:lnTo>
                    <a:pt x="2630" y="1118"/>
                  </a:lnTo>
                  <a:lnTo>
                    <a:pt x="2577" y="1103"/>
                  </a:lnTo>
                  <a:lnTo>
                    <a:pt x="2521" y="1093"/>
                  </a:lnTo>
                  <a:lnTo>
                    <a:pt x="2464" y="1089"/>
                  </a:lnTo>
                  <a:lnTo>
                    <a:pt x="2422" y="1092"/>
                  </a:lnTo>
                  <a:lnTo>
                    <a:pt x="2383" y="1096"/>
                  </a:lnTo>
                  <a:lnTo>
                    <a:pt x="2348" y="1105"/>
                  </a:lnTo>
                  <a:lnTo>
                    <a:pt x="2314" y="1117"/>
                  </a:lnTo>
                  <a:lnTo>
                    <a:pt x="2281" y="1132"/>
                  </a:lnTo>
                  <a:lnTo>
                    <a:pt x="2250" y="1149"/>
                  </a:lnTo>
                  <a:lnTo>
                    <a:pt x="2219" y="1169"/>
                  </a:lnTo>
                  <a:lnTo>
                    <a:pt x="2188" y="1193"/>
                  </a:lnTo>
                  <a:lnTo>
                    <a:pt x="2153" y="1182"/>
                  </a:lnTo>
                  <a:lnTo>
                    <a:pt x="2122" y="1173"/>
                  </a:lnTo>
                  <a:lnTo>
                    <a:pt x="2093" y="1163"/>
                  </a:lnTo>
                  <a:lnTo>
                    <a:pt x="2063" y="1155"/>
                  </a:lnTo>
                  <a:lnTo>
                    <a:pt x="2033" y="1147"/>
                  </a:lnTo>
                  <a:lnTo>
                    <a:pt x="2002" y="1141"/>
                  </a:lnTo>
                  <a:lnTo>
                    <a:pt x="1966" y="1135"/>
                  </a:lnTo>
                  <a:lnTo>
                    <a:pt x="1926" y="1129"/>
                  </a:lnTo>
                  <a:lnTo>
                    <a:pt x="1882" y="1126"/>
                  </a:lnTo>
                  <a:lnTo>
                    <a:pt x="1790" y="1126"/>
                  </a:lnTo>
                  <a:lnTo>
                    <a:pt x="1745" y="1129"/>
                  </a:lnTo>
                  <a:lnTo>
                    <a:pt x="1706" y="1135"/>
                  </a:lnTo>
                  <a:lnTo>
                    <a:pt x="1670" y="1141"/>
                  </a:lnTo>
                  <a:lnTo>
                    <a:pt x="1639" y="1147"/>
                  </a:lnTo>
                  <a:lnTo>
                    <a:pt x="1609" y="1155"/>
                  </a:lnTo>
                  <a:lnTo>
                    <a:pt x="1579" y="1163"/>
                  </a:lnTo>
                  <a:lnTo>
                    <a:pt x="1550" y="1173"/>
                  </a:lnTo>
                  <a:lnTo>
                    <a:pt x="1519" y="1182"/>
                  </a:lnTo>
                  <a:lnTo>
                    <a:pt x="1484" y="1193"/>
                  </a:lnTo>
                  <a:lnTo>
                    <a:pt x="1453" y="1169"/>
                  </a:lnTo>
                  <a:lnTo>
                    <a:pt x="1422" y="1149"/>
                  </a:lnTo>
                  <a:lnTo>
                    <a:pt x="1391" y="1132"/>
                  </a:lnTo>
                  <a:lnTo>
                    <a:pt x="1358" y="1117"/>
                  </a:lnTo>
                  <a:lnTo>
                    <a:pt x="1324" y="1105"/>
                  </a:lnTo>
                  <a:lnTo>
                    <a:pt x="1289" y="1096"/>
                  </a:lnTo>
                  <a:lnTo>
                    <a:pt x="1250" y="1092"/>
                  </a:lnTo>
                  <a:lnTo>
                    <a:pt x="1208" y="1089"/>
                  </a:lnTo>
                  <a:close/>
                  <a:moveTo>
                    <a:pt x="1835" y="0"/>
                  </a:moveTo>
                  <a:lnTo>
                    <a:pt x="1947" y="3"/>
                  </a:lnTo>
                  <a:lnTo>
                    <a:pt x="2057" y="13"/>
                  </a:lnTo>
                  <a:lnTo>
                    <a:pt x="2166" y="30"/>
                  </a:lnTo>
                  <a:lnTo>
                    <a:pt x="2272" y="52"/>
                  </a:lnTo>
                  <a:lnTo>
                    <a:pt x="2376" y="80"/>
                  </a:lnTo>
                  <a:lnTo>
                    <a:pt x="2477" y="115"/>
                  </a:lnTo>
                  <a:lnTo>
                    <a:pt x="2575" y="155"/>
                  </a:lnTo>
                  <a:lnTo>
                    <a:pt x="2671" y="200"/>
                  </a:lnTo>
                  <a:lnTo>
                    <a:pt x="2763" y="250"/>
                  </a:lnTo>
                  <a:lnTo>
                    <a:pt x="2852" y="306"/>
                  </a:lnTo>
                  <a:lnTo>
                    <a:pt x="2938" y="367"/>
                  </a:lnTo>
                  <a:lnTo>
                    <a:pt x="3019" y="432"/>
                  </a:lnTo>
                  <a:lnTo>
                    <a:pt x="3097" y="502"/>
                  </a:lnTo>
                  <a:lnTo>
                    <a:pt x="3170" y="575"/>
                  </a:lnTo>
                  <a:lnTo>
                    <a:pt x="3240" y="653"/>
                  </a:lnTo>
                  <a:lnTo>
                    <a:pt x="3305" y="734"/>
                  </a:lnTo>
                  <a:lnTo>
                    <a:pt x="3366" y="820"/>
                  </a:lnTo>
                  <a:lnTo>
                    <a:pt x="3422" y="909"/>
                  </a:lnTo>
                  <a:lnTo>
                    <a:pt x="3472" y="1001"/>
                  </a:lnTo>
                  <a:lnTo>
                    <a:pt x="3517" y="1097"/>
                  </a:lnTo>
                  <a:lnTo>
                    <a:pt x="3557" y="1195"/>
                  </a:lnTo>
                  <a:lnTo>
                    <a:pt x="3592" y="1296"/>
                  </a:lnTo>
                  <a:lnTo>
                    <a:pt x="3620" y="1400"/>
                  </a:lnTo>
                  <a:lnTo>
                    <a:pt x="3642" y="1506"/>
                  </a:lnTo>
                  <a:lnTo>
                    <a:pt x="3659" y="1615"/>
                  </a:lnTo>
                  <a:lnTo>
                    <a:pt x="3669" y="1724"/>
                  </a:lnTo>
                  <a:lnTo>
                    <a:pt x="3672" y="1835"/>
                  </a:lnTo>
                  <a:lnTo>
                    <a:pt x="3669" y="1947"/>
                  </a:lnTo>
                  <a:lnTo>
                    <a:pt x="3659" y="2057"/>
                  </a:lnTo>
                  <a:lnTo>
                    <a:pt x="3642" y="2166"/>
                  </a:lnTo>
                  <a:lnTo>
                    <a:pt x="3620" y="2272"/>
                  </a:lnTo>
                  <a:lnTo>
                    <a:pt x="3592" y="2376"/>
                  </a:lnTo>
                  <a:lnTo>
                    <a:pt x="3557" y="2477"/>
                  </a:lnTo>
                  <a:lnTo>
                    <a:pt x="3517" y="2575"/>
                  </a:lnTo>
                  <a:lnTo>
                    <a:pt x="3472" y="2671"/>
                  </a:lnTo>
                  <a:lnTo>
                    <a:pt x="3422" y="2763"/>
                  </a:lnTo>
                  <a:lnTo>
                    <a:pt x="3366" y="2852"/>
                  </a:lnTo>
                  <a:lnTo>
                    <a:pt x="3305" y="2938"/>
                  </a:lnTo>
                  <a:lnTo>
                    <a:pt x="3240" y="3019"/>
                  </a:lnTo>
                  <a:lnTo>
                    <a:pt x="3170" y="3097"/>
                  </a:lnTo>
                  <a:lnTo>
                    <a:pt x="3097" y="3170"/>
                  </a:lnTo>
                  <a:lnTo>
                    <a:pt x="3019" y="3240"/>
                  </a:lnTo>
                  <a:lnTo>
                    <a:pt x="2938" y="3305"/>
                  </a:lnTo>
                  <a:lnTo>
                    <a:pt x="2852" y="3366"/>
                  </a:lnTo>
                  <a:lnTo>
                    <a:pt x="2763" y="3422"/>
                  </a:lnTo>
                  <a:lnTo>
                    <a:pt x="2671" y="3472"/>
                  </a:lnTo>
                  <a:lnTo>
                    <a:pt x="2575" y="3517"/>
                  </a:lnTo>
                  <a:lnTo>
                    <a:pt x="2477" y="3557"/>
                  </a:lnTo>
                  <a:lnTo>
                    <a:pt x="2376" y="3592"/>
                  </a:lnTo>
                  <a:lnTo>
                    <a:pt x="2272" y="3620"/>
                  </a:lnTo>
                  <a:lnTo>
                    <a:pt x="2166" y="3642"/>
                  </a:lnTo>
                  <a:lnTo>
                    <a:pt x="2057" y="3659"/>
                  </a:lnTo>
                  <a:lnTo>
                    <a:pt x="1947" y="3669"/>
                  </a:lnTo>
                  <a:lnTo>
                    <a:pt x="1835" y="3672"/>
                  </a:lnTo>
                  <a:lnTo>
                    <a:pt x="1724" y="3669"/>
                  </a:lnTo>
                  <a:lnTo>
                    <a:pt x="1615" y="3659"/>
                  </a:lnTo>
                  <a:lnTo>
                    <a:pt x="1506" y="3642"/>
                  </a:lnTo>
                  <a:lnTo>
                    <a:pt x="1400" y="3620"/>
                  </a:lnTo>
                  <a:lnTo>
                    <a:pt x="1296" y="3592"/>
                  </a:lnTo>
                  <a:lnTo>
                    <a:pt x="1195" y="3557"/>
                  </a:lnTo>
                  <a:lnTo>
                    <a:pt x="1097" y="3517"/>
                  </a:lnTo>
                  <a:lnTo>
                    <a:pt x="1001" y="3472"/>
                  </a:lnTo>
                  <a:lnTo>
                    <a:pt x="909" y="3422"/>
                  </a:lnTo>
                  <a:lnTo>
                    <a:pt x="820" y="3366"/>
                  </a:lnTo>
                  <a:lnTo>
                    <a:pt x="734" y="3305"/>
                  </a:lnTo>
                  <a:lnTo>
                    <a:pt x="653" y="3240"/>
                  </a:lnTo>
                  <a:lnTo>
                    <a:pt x="575" y="3170"/>
                  </a:lnTo>
                  <a:lnTo>
                    <a:pt x="502" y="3097"/>
                  </a:lnTo>
                  <a:lnTo>
                    <a:pt x="432" y="3019"/>
                  </a:lnTo>
                  <a:lnTo>
                    <a:pt x="367" y="2938"/>
                  </a:lnTo>
                  <a:lnTo>
                    <a:pt x="306" y="2852"/>
                  </a:lnTo>
                  <a:lnTo>
                    <a:pt x="250" y="2763"/>
                  </a:lnTo>
                  <a:lnTo>
                    <a:pt x="200" y="2671"/>
                  </a:lnTo>
                  <a:lnTo>
                    <a:pt x="155" y="2575"/>
                  </a:lnTo>
                  <a:lnTo>
                    <a:pt x="115" y="2477"/>
                  </a:lnTo>
                  <a:lnTo>
                    <a:pt x="80" y="2376"/>
                  </a:lnTo>
                  <a:lnTo>
                    <a:pt x="52" y="2272"/>
                  </a:lnTo>
                  <a:lnTo>
                    <a:pt x="30" y="2166"/>
                  </a:lnTo>
                  <a:lnTo>
                    <a:pt x="13" y="2057"/>
                  </a:lnTo>
                  <a:lnTo>
                    <a:pt x="3" y="1947"/>
                  </a:lnTo>
                  <a:lnTo>
                    <a:pt x="0" y="1835"/>
                  </a:lnTo>
                  <a:lnTo>
                    <a:pt x="3" y="1724"/>
                  </a:lnTo>
                  <a:lnTo>
                    <a:pt x="13" y="1615"/>
                  </a:lnTo>
                  <a:lnTo>
                    <a:pt x="30" y="1506"/>
                  </a:lnTo>
                  <a:lnTo>
                    <a:pt x="52" y="1400"/>
                  </a:lnTo>
                  <a:lnTo>
                    <a:pt x="80" y="1296"/>
                  </a:lnTo>
                  <a:lnTo>
                    <a:pt x="115" y="1195"/>
                  </a:lnTo>
                  <a:lnTo>
                    <a:pt x="155" y="1097"/>
                  </a:lnTo>
                  <a:lnTo>
                    <a:pt x="200" y="1001"/>
                  </a:lnTo>
                  <a:lnTo>
                    <a:pt x="250" y="909"/>
                  </a:lnTo>
                  <a:lnTo>
                    <a:pt x="306" y="820"/>
                  </a:lnTo>
                  <a:lnTo>
                    <a:pt x="367" y="734"/>
                  </a:lnTo>
                  <a:lnTo>
                    <a:pt x="432" y="653"/>
                  </a:lnTo>
                  <a:lnTo>
                    <a:pt x="502" y="575"/>
                  </a:lnTo>
                  <a:lnTo>
                    <a:pt x="575" y="502"/>
                  </a:lnTo>
                  <a:lnTo>
                    <a:pt x="653" y="432"/>
                  </a:lnTo>
                  <a:lnTo>
                    <a:pt x="734" y="367"/>
                  </a:lnTo>
                  <a:lnTo>
                    <a:pt x="820" y="306"/>
                  </a:lnTo>
                  <a:lnTo>
                    <a:pt x="909" y="250"/>
                  </a:lnTo>
                  <a:lnTo>
                    <a:pt x="1001" y="200"/>
                  </a:lnTo>
                  <a:lnTo>
                    <a:pt x="1097" y="155"/>
                  </a:lnTo>
                  <a:lnTo>
                    <a:pt x="1195" y="115"/>
                  </a:lnTo>
                  <a:lnTo>
                    <a:pt x="1296" y="80"/>
                  </a:lnTo>
                  <a:lnTo>
                    <a:pt x="1400" y="52"/>
                  </a:lnTo>
                  <a:lnTo>
                    <a:pt x="1506" y="30"/>
                  </a:lnTo>
                  <a:lnTo>
                    <a:pt x="1615" y="13"/>
                  </a:lnTo>
                  <a:lnTo>
                    <a:pt x="1724" y="3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4" name="Freeform 10"/>
            <p:cNvSpPr/>
            <p:nvPr/>
          </p:nvSpPr>
          <p:spPr>
            <a:xfrm>
              <a:off x="2174" y="1933"/>
              <a:ext cx="36" cy="36"/>
            </a:xfrm>
            <a:custGeom>
              <a:avLst/>
              <a:gdLst>
                <a:gd name="T0" fmla="*/ 107 w 215"/>
                <a:gd name="T1" fmla="*/ 0 h 216"/>
                <a:gd name="T2" fmla="*/ 132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4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4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2 w 215"/>
                <a:gd name="T27" fmla="*/ 213 h 216"/>
                <a:gd name="T28" fmla="*/ 107 w 215"/>
                <a:gd name="T29" fmla="*/ 216 h 216"/>
                <a:gd name="T30" fmla="*/ 83 w 215"/>
                <a:gd name="T31" fmla="*/ 213 h 216"/>
                <a:gd name="T32" fmla="*/ 61 w 215"/>
                <a:gd name="T33" fmla="*/ 205 h 216"/>
                <a:gd name="T34" fmla="*/ 41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1 w 215"/>
                <a:gd name="T51" fmla="*/ 23 h 216"/>
                <a:gd name="T52" fmla="*/ 61 w 215"/>
                <a:gd name="T53" fmla="*/ 11 h 216"/>
                <a:gd name="T54" fmla="*/ 83 w 215"/>
                <a:gd name="T55" fmla="*/ 3 h 216"/>
                <a:gd name="T56" fmla="*/ 107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7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4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4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2" y="213"/>
                  </a:lnTo>
                  <a:lnTo>
                    <a:pt x="107" y="216"/>
                  </a:lnTo>
                  <a:lnTo>
                    <a:pt x="83" y="213"/>
                  </a:lnTo>
                  <a:lnTo>
                    <a:pt x="61" y="205"/>
                  </a:lnTo>
                  <a:lnTo>
                    <a:pt x="41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1" y="23"/>
                  </a:lnTo>
                  <a:lnTo>
                    <a:pt x="61" y="11"/>
                  </a:lnTo>
                  <a:lnTo>
                    <a:pt x="83" y="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56" name="Group 4"/>
          <p:cNvGrpSpPr>
            <a:grpSpLocks noChangeAspect="1"/>
          </p:cNvGrpSpPr>
          <p:nvPr/>
        </p:nvGrpSpPr>
        <p:grpSpPr>
          <a:xfrm rot="0">
            <a:off x="6141273" y="3478516"/>
            <a:ext cx="498559" cy="498559"/>
            <a:chOff x="1742" y="1676"/>
            <a:chExt cx="612" cy="612"/>
          </a:xfrm>
          <a:solidFill>
            <a:srgbClr val="e5c020">
              <a:alpha val="100000"/>
            </a:srgbClr>
          </a:solidFill>
        </p:grpSpPr>
        <p:sp>
          <p:nvSpPr>
            <p:cNvPr id="57" name="Freeform 6"/>
            <p:cNvSpPr/>
            <p:nvPr/>
          </p:nvSpPr>
          <p:spPr>
            <a:xfrm>
              <a:off x="2116" y="1933"/>
              <a:ext cx="36" cy="36"/>
            </a:xfrm>
            <a:custGeom>
              <a:avLst/>
              <a:gdLst>
                <a:gd name="T0" fmla="*/ 108 w 215"/>
                <a:gd name="T1" fmla="*/ 0 h 216"/>
                <a:gd name="T2" fmla="*/ 133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5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5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3 w 215"/>
                <a:gd name="T27" fmla="*/ 213 h 216"/>
                <a:gd name="T28" fmla="*/ 108 w 215"/>
                <a:gd name="T29" fmla="*/ 216 h 216"/>
                <a:gd name="T30" fmla="*/ 83 w 215"/>
                <a:gd name="T31" fmla="*/ 213 h 216"/>
                <a:gd name="T32" fmla="*/ 60 w 215"/>
                <a:gd name="T33" fmla="*/ 205 h 216"/>
                <a:gd name="T34" fmla="*/ 40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0 w 215"/>
                <a:gd name="T51" fmla="*/ 23 h 216"/>
                <a:gd name="T52" fmla="*/ 60 w 215"/>
                <a:gd name="T53" fmla="*/ 11 h 216"/>
                <a:gd name="T54" fmla="*/ 83 w 215"/>
                <a:gd name="T55" fmla="*/ 3 h 216"/>
                <a:gd name="T56" fmla="*/ 108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8" y="0"/>
                  </a:moveTo>
                  <a:lnTo>
                    <a:pt x="133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5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3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5"/>
                  </a:lnTo>
                  <a:lnTo>
                    <a:pt x="40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8" name="Freeform 7"/>
            <p:cNvSpPr/>
            <p:nvPr/>
          </p:nvSpPr>
          <p:spPr>
            <a:xfrm>
              <a:off x="2145" y="1904"/>
              <a:ext cx="36" cy="36"/>
            </a:xfrm>
            <a:custGeom>
              <a:avLst/>
              <a:gdLst>
                <a:gd name="T0" fmla="*/ 108 w 216"/>
                <a:gd name="T1" fmla="*/ 0 h 215"/>
                <a:gd name="T2" fmla="*/ 132 w 216"/>
                <a:gd name="T3" fmla="*/ 2 h 215"/>
                <a:gd name="T4" fmla="*/ 156 w 216"/>
                <a:gd name="T5" fmla="*/ 11 h 215"/>
                <a:gd name="T6" fmla="*/ 176 w 216"/>
                <a:gd name="T7" fmla="*/ 23 h 215"/>
                <a:gd name="T8" fmla="*/ 192 w 216"/>
                <a:gd name="T9" fmla="*/ 40 h 215"/>
                <a:gd name="T10" fmla="*/ 205 w 216"/>
                <a:gd name="T11" fmla="*/ 60 h 215"/>
                <a:gd name="T12" fmla="*/ 212 w 216"/>
                <a:gd name="T13" fmla="*/ 82 h 215"/>
                <a:gd name="T14" fmla="*/ 216 w 216"/>
                <a:gd name="T15" fmla="*/ 107 h 215"/>
                <a:gd name="T16" fmla="*/ 212 w 216"/>
                <a:gd name="T17" fmla="*/ 132 h 215"/>
                <a:gd name="T18" fmla="*/ 205 w 216"/>
                <a:gd name="T19" fmla="*/ 154 h 215"/>
                <a:gd name="T20" fmla="*/ 192 w 216"/>
                <a:gd name="T21" fmla="*/ 174 h 215"/>
                <a:gd name="T22" fmla="*/ 176 w 216"/>
                <a:gd name="T23" fmla="*/ 191 h 215"/>
                <a:gd name="T24" fmla="*/ 156 w 216"/>
                <a:gd name="T25" fmla="*/ 204 h 215"/>
                <a:gd name="T26" fmla="*/ 132 w 216"/>
                <a:gd name="T27" fmla="*/ 212 h 215"/>
                <a:gd name="T28" fmla="*/ 108 w 216"/>
                <a:gd name="T29" fmla="*/ 215 h 215"/>
                <a:gd name="T30" fmla="*/ 83 w 216"/>
                <a:gd name="T31" fmla="*/ 212 h 215"/>
                <a:gd name="T32" fmla="*/ 60 w 216"/>
                <a:gd name="T33" fmla="*/ 204 h 215"/>
                <a:gd name="T34" fmla="*/ 40 w 216"/>
                <a:gd name="T35" fmla="*/ 191 h 215"/>
                <a:gd name="T36" fmla="*/ 23 w 216"/>
                <a:gd name="T37" fmla="*/ 174 h 215"/>
                <a:gd name="T38" fmla="*/ 11 w 216"/>
                <a:gd name="T39" fmla="*/ 154 h 215"/>
                <a:gd name="T40" fmla="*/ 3 w 216"/>
                <a:gd name="T41" fmla="*/ 132 h 215"/>
                <a:gd name="T42" fmla="*/ 0 w 216"/>
                <a:gd name="T43" fmla="*/ 107 h 215"/>
                <a:gd name="T44" fmla="*/ 3 w 216"/>
                <a:gd name="T45" fmla="*/ 82 h 215"/>
                <a:gd name="T46" fmla="*/ 11 w 216"/>
                <a:gd name="T47" fmla="*/ 60 h 215"/>
                <a:gd name="T48" fmla="*/ 23 w 216"/>
                <a:gd name="T49" fmla="*/ 40 h 215"/>
                <a:gd name="T50" fmla="*/ 40 w 216"/>
                <a:gd name="T51" fmla="*/ 23 h 215"/>
                <a:gd name="T52" fmla="*/ 60 w 216"/>
                <a:gd name="T53" fmla="*/ 11 h 215"/>
                <a:gd name="T54" fmla="*/ 83 w 216"/>
                <a:gd name="T55" fmla="*/ 2 h 215"/>
                <a:gd name="T56" fmla="*/ 108 w 216"/>
                <a:gd name="T57" fmla="*/ 0 h 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32" y="2"/>
                  </a:lnTo>
                  <a:lnTo>
                    <a:pt x="156" y="11"/>
                  </a:lnTo>
                  <a:lnTo>
                    <a:pt x="176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2" y="82"/>
                  </a:lnTo>
                  <a:lnTo>
                    <a:pt x="216" y="107"/>
                  </a:lnTo>
                  <a:lnTo>
                    <a:pt x="212" y="132"/>
                  </a:lnTo>
                  <a:lnTo>
                    <a:pt x="205" y="154"/>
                  </a:lnTo>
                  <a:lnTo>
                    <a:pt x="192" y="174"/>
                  </a:lnTo>
                  <a:lnTo>
                    <a:pt x="176" y="191"/>
                  </a:lnTo>
                  <a:lnTo>
                    <a:pt x="156" y="204"/>
                  </a:lnTo>
                  <a:lnTo>
                    <a:pt x="132" y="212"/>
                  </a:lnTo>
                  <a:lnTo>
                    <a:pt x="108" y="215"/>
                  </a:lnTo>
                  <a:lnTo>
                    <a:pt x="83" y="212"/>
                  </a:lnTo>
                  <a:lnTo>
                    <a:pt x="60" y="204"/>
                  </a:lnTo>
                  <a:lnTo>
                    <a:pt x="40" y="191"/>
                  </a:lnTo>
                  <a:lnTo>
                    <a:pt x="23" y="174"/>
                  </a:lnTo>
                  <a:lnTo>
                    <a:pt x="11" y="154"/>
                  </a:lnTo>
                  <a:lnTo>
                    <a:pt x="3" y="132"/>
                  </a:lnTo>
                  <a:lnTo>
                    <a:pt x="0" y="107"/>
                  </a:lnTo>
                  <a:lnTo>
                    <a:pt x="3" y="82"/>
                  </a:lnTo>
                  <a:lnTo>
                    <a:pt x="11" y="60"/>
                  </a:lnTo>
                  <a:lnTo>
                    <a:pt x="23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9" name="Freeform 8"/>
            <p:cNvSpPr/>
            <p:nvPr/>
          </p:nvSpPr>
          <p:spPr>
            <a:xfrm>
              <a:off x="1884" y="1916"/>
              <a:ext cx="76" cy="77"/>
            </a:xfrm>
            <a:custGeom>
              <a:avLst/>
              <a:gdLst>
                <a:gd name="T0" fmla="*/ 150 w 460"/>
                <a:gd name="T1" fmla="*/ 0 h 461"/>
                <a:gd name="T2" fmla="*/ 309 w 460"/>
                <a:gd name="T3" fmla="*/ 0 h 461"/>
                <a:gd name="T4" fmla="*/ 309 w 460"/>
                <a:gd name="T5" fmla="*/ 150 h 461"/>
                <a:gd name="T6" fmla="*/ 460 w 460"/>
                <a:gd name="T7" fmla="*/ 150 h 461"/>
                <a:gd name="T8" fmla="*/ 460 w 460"/>
                <a:gd name="T9" fmla="*/ 309 h 461"/>
                <a:gd name="T10" fmla="*/ 309 w 460"/>
                <a:gd name="T11" fmla="*/ 309 h 461"/>
                <a:gd name="T12" fmla="*/ 309 w 460"/>
                <a:gd name="T13" fmla="*/ 461 h 461"/>
                <a:gd name="T14" fmla="*/ 150 w 460"/>
                <a:gd name="T15" fmla="*/ 461 h 461"/>
                <a:gd name="T16" fmla="*/ 150 w 460"/>
                <a:gd name="T17" fmla="*/ 309 h 461"/>
                <a:gd name="T18" fmla="*/ 0 w 460"/>
                <a:gd name="T19" fmla="*/ 309 h 461"/>
                <a:gd name="T20" fmla="*/ 0 w 460"/>
                <a:gd name="T21" fmla="*/ 150 h 461"/>
                <a:gd name="T22" fmla="*/ 150 w 460"/>
                <a:gd name="T23" fmla="*/ 150 h 461"/>
                <a:gd name="T24" fmla="*/ 150 w 460"/>
                <a:gd name="T25" fmla="*/ 0 h 4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461">
                  <a:moveTo>
                    <a:pt x="150" y="0"/>
                  </a:moveTo>
                  <a:lnTo>
                    <a:pt x="309" y="0"/>
                  </a:lnTo>
                  <a:lnTo>
                    <a:pt x="309" y="150"/>
                  </a:lnTo>
                  <a:lnTo>
                    <a:pt x="460" y="150"/>
                  </a:lnTo>
                  <a:lnTo>
                    <a:pt x="460" y="309"/>
                  </a:lnTo>
                  <a:lnTo>
                    <a:pt x="309" y="309"/>
                  </a:lnTo>
                  <a:lnTo>
                    <a:pt x="309" y="461"/>
                  </a:lnTo>
                  <a:lnTo>
                    <a:pt x="150" y="461"/>
                  </a:lnTo>
                  <a:lnTo>
                    <a:pt x="150" y="309"/>
                  </a:lnTo>
                  <a:lnTo>
                    <a:pt x="0" y="309"/>
                  </a:lnTo>
                  <a:lnTo>
                    <a:pt x="0" y="150"/>
                  </a:lnTo>
                  <a:lnTo>
                    <a:pt x="150" y="15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0" name="Freeform 9"/>
            <p:cNvSpPr>
              <a:spLocks noEditPoints="1"/>
            </p:cNvSpPr>
            <p:nvPr/>
          </p:nvSpPr>
          <p:spPr>
            <a:xfrm>
              <a:off x="1742" y="1676"/>
              <a:ext cx="612" cy="612"/>
            </a:xfrm>
            <a:custGeom>
              <a:avLst/>
              <a:gdLst>
                <a:gd name="T0" fmla="*/ 1042 w 3672"/>
                <a:gd name="T1" fmla="*/ 1118 h 3672"/>
                <a:gd name="T2" fmla="*/ 858 w 3672"/>
                <a:gd name="T3" fmla="*/ 1235 h 3672"/>
                <a:gd name="T4" fmla="*/ 741 w 3672"/>
                <a:gd name="T5" fmla="*/ 1419 h 3672"/>
                <a:gd name="T6" fmla="*/ 712 w 3672"/>
                <a:gd name="T7" fmla="*/ 1590 h 3672"/>
                <a:gd name="T8" fmla="*/ 661 w 3672"/>
                <a:gd name="T9" fmla="*/ 2412 h 3672"/>
                <a:gd name="T10" fmla="*/ 705 w 3672"/>
                <a:gd name="T11" fmla="*/ 2550 h 3672"/>
                <a:gd name="T12" fmla="*/ 819 w 3672"/>
                <a:gd name="T13" fmla="*/ 2633 h 3672"/>
                <a:gd name="T14" fmla="*/ 1405 w 3672"/>
                <a:gd name="T15" fmla="*/ 2086 h 3672"/>
                <a:gd name="T16" fmla="*/ 2817 w 3672"/>
                <a:gd name="T17" fmla="*/ 2642 h 3672"/>
                <a:gd name="T18" fmla="*/ 2943 w 3672"/>
                <a:gd name="T19" fmla="*/ 2577 h 3672"/>
                <a:gd name="T20" fmla="*/ 3008 w 3672"/>
                <a:gd name="T21" fmla="*/ 2450 h 3672"/>
                <a:gd name="T22" fmla="*/ 2960 w 3672"/>
                <a:gd name="T23" fmla="*/ 1593 h 3672"/>
                <a:gd name="T24" fmla="*/ 2947 w 3672"/>
                <a:gd name="T25" fmla="*/ 1472 h 3672"/>
                <a:gd name="T26" fmla="*/ 2851 w 3672"/>
                <a:gd name="T27" fmla="*/ 1275 h 3672"/>
                <a:gd name="T28" fmla="*/ 2682 w 3672"/>
                <a:gd name="T29" fmla="*/ 1139 h 3672"/>
                <a:gd name="T30" fmla="*/ 2464 w 3672"/>
                <a:gd name="T31" fmla="*/ 1089 h 3672"/>
                <a:gd name="T32" fmla="*/ 2314 w 3672"/>
                <a:gd name="T33" fmla="*/ 1117 h 3672"/>
                <a:gd name="T34" fmla="*/ 2188 w 3672"/>
                <a:gd name="T35" fmla="*/ 1193 h 3672"/>
                <a:gd name="T36" fmla="*/ 2063 w 3672"/>
                <a:gd name="T37" fmla="*/ 1155 h 3672"/>
                <a:gd name="T38" fmla="*/ 1926 w 3672"/>
                <a:gd name="T39" fmla="*/ 1129 h 3672"/>
                <a:gd name="T40" fmla="*/ 1706 w 3672"/>
                <a:gd name="T41" fmla="*/ 1135 h 3672"/>
                <a:gd name="T42" fmla="*/ 1579 w 3672"/>
                <a:gd name="T43" fmla="*/ 1163 h 3672"/>
                <a:gd name="T44" fmla="*/ 1453 w 3672"/>
                <a:gd name="T45" fmla="*/ 1169 h 3672"/>
                <a:gd name="T46" fmla="*/ 1324 w 3672"/>
                <a:gd name="T47" fmla="*/ 1105 h 3672"/>
                <a:gd name="T48" fmla="*/ 1835 w 3672"/>
                <a:gd name="T49" fmla="*/ 0 h 3672"/>
                <a:gd name="T50" fmla="*/ 2272 w 3672"/>
                <a:gd name="T51" fmla="*/ 52 h 3672"/>
                <a:gd name="T52" fmla="*/ 2671 w 3672"/>
                <a:gd name="T53" fmla="*/ 200 h 3672"/>
                <a:gd name="T54" fmla="*/ 3019 w 3672"/>
                <a:gd name="T55" fmla="*/ 432 h 3672"/>
                <a:gd name="T56" fmla="*/ 3305 w 3672"/>
                <a:gd name="T57" fmla="*/ 734 h 3672"/>
                <a:gd name="T58" fmla="*/ 3517 w 3672"/>
                <a:gd name="T59" fmla="*/ 1097 h 3672"/>
                <a:gd name="T60" fmla="*/ 3642 w 3672"/>
                <a:gd name="T61" fmla="*/ 1506 h 3672"/>
                <a:gd name="T62" fmla="*/ 3669 w 3672"/>
                <a:gd name="T63" fmla="*/ 1947 h 3672"/>
                <a:gd name="T64" fmla="*/ 3592 w 3672"/>
                <a:gd name="T65" fmla="*/ 2376 h 3672"/>
                <a:gd name="T66" fmla="*/ 3422 w 3672"/>
                <a:gd name="T67" fmla="*/ 2763 h 3672"/>
                <a:gd name="T68" fmla="*/ 3170 w 3672"/>
                <a:gd name="T69" fmla="*/ 3097 h 3672"/>
                <a:gd name="T70" fmla="*/ 2852 w 3672"/>
                <a:gd name="T71" fmla="*/ 3366 h 3672"/>
                <a:gd name="T72" fmla="*/ 2477 w 3672"/>
                <a:gd name="T73" fmla="*/ 3557 h 3672"/>
                <a:gd name="T74" fmla="*/ 2057 w 3672"/>
                <a:gd name="T75" fmla="*/ 3659 h 3672"/>
                <a:gd name="T76" fmla="*/ 1615 w 3672"/>
                <a:gd name="T77" fmla="*/ 3659 h 3672"/>
                <a:gd name="T78" fmla="*/ 1195 w 3672"/>
                <a:gd name="T79" fmla="*/ 3557 h 3672"/>
                <a:gd name="T80" fmla="*/ 820 w 3672"/>
                <a:gd name="T81" fmla="*/ 3366 h 3672"/>
                <a:gd name="T82" fmla="*/ 502 w 3672"/>
                <a:gd name="T83" fmla="*/ 3097 h 3672"/>
                <a:gd name="T84" fmla="*/ 250 w 3672"/>
                <a:gd name="T85" fmla="*/ 2763 h 3672"/>
                <a:gd name="T86" fmla="*/ 80 w 3672"/>
                <a:gd name="T87" fmla="*/ 2376 h 3672"/>
                <a:gd name="T88" fmla="*/ 3 w 3672"/>
                <a:gd name="T89" fmla="*/ 1947 h 3672"/>
                <a:gd name="T90" fmla="*/ 30 w 3672"/>
                <a:gd name="T91" fmla="*/ 1506 h 3672"/>
                <a:gd name="T92" fmla="*/ 155 w 3672"/>
                <a:gd name="T93" fmla="*/ 1097 h 3672"/>
                <a:gd name="T94" fmla="*/ 367 w 3672"/>
                <a:gd name="T95" fmla="*/ 734 h 3672"/>
                <a:gd name="T96" fmla="*/ 653 w 3672"/>
                <a:gd name="T97" fmla="*/ 432 h 3672"/>
                <a:gd name="T98" fmla="*/ 1001 w 3672"/>
                <a:gd name="T99" fmla="*/ 200 h 3672"/>
                <a:gd name="T100" fmla="*/ 1400 w 3672"/>
                <a:gd name="T101" fmla="*/ 52 h 3672"/>
                <a:gd name="T102" fmla="*/ 1835 w 3672"/>
                <a:gd name="T103" fmla="*/ 0 h 36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72" h="3672">
                  <a:moveTo>
                    <a:pt x="1208" y="1089"/>
                  </a:moveTo>
                  <a:lnTo>
                    <a:pt x="1151" y="1093"/>
                  </a:lnTo>
                  <a:lnTo>
                    <a:pt x="1095" y="1103"/>
                  </a:lnTo>
                  <a:lnTo>
                    <a:pt x="1042" y="1118"/>
                  </a:lnTo>
                  <a:lnTo>
                    <a:pt x="990" y="1139"/>
                  </a:lnTo>
                  <a:lnTo>
                    <a:pt x="942" y="1167"/>
                  </a:lnTo>
                  <a:lnTo>
                    <a:pt x="898" y="1198"/>
                  </a:lnTo>
                  <a:lnTo>
                    <a:pt x="858" y="1235"/>
                  </a:lnTo>
                  <a:lnTo>
                    <a:pt x="821" y="1275"/>
                  </a:lnTo>
                  <a:lnTo>
                    <a:pt x="790" y="1320"/>
                  </a:lnTo>
                  <a:lnTo>
                    <a:pt x="762" y="1368"/>
                  </a:lnTo>
                  <a:lnTo>
                    <a:pt x="741" y="1419"/>
                  </a:lnTo>
                  <a:lnTo>
                    <a:pt x="725" y="1472"/>
                  </a:lnTo>
                  <a:lnTo>
                    <a:pt x="715" y="1528"/>
                  </a:lnTo>
                  <a:lnTo>
                    <a:pt x="712" y="1586"/>
                  </a:lnTo>
                  <a:lnTo>
                    <a:pt x="712" y="1590"/>
                  </a:lnTo>
                  <a:lnTo>
                    <a:pt x="712" y="1593"/>
                  </a:lnTo>
                  <a:lnTo>
                    <a:pt x="712" y="1597"/>
                  </a:lnTo>
                  <a:lnTo>
                    <a:pt x="712" y="1601"/>
                  </a:lnTo>
                  <a:lnTo>
                    <a:pt x="661" y="2412"/>
                  </a:lnTo>
                  <a:lnTo>
                    <a:pt x="663" y="2450"/>
                  </a:lnTo>
                  <a:lnTo>
                    <a:pt x="672" y="2486"/>
                  </a:lnTo>
                  <a:lnTo>
                    <a:pt x="687" y="2519"/>
                  </a:lnTo>
                  <a:lnTo>
                    <a:pt x="705" y="2550"/>
                  </a:lnTo>
                  <a:lnTo>
                    <a:pt x="729" y="2577"/>
                  </a:lnTo>
                  <a:lnTo>
                    <a:pt x="756" y="2600"/>
                  </a:lnTo>
                  <a:lnTo>
                    <a:pt x="786" y="2619"/>
                  </a:lnTo>
                  <a:lnTo>
                    <a:pt x="819" y="2633"/>
                  </a:lnTo>
                  <a:lnTo>
                    <a:pt x="855" y="2642"/>
                  </a:lnTo>
                  <a:lnTo>
                    <a:pt x="892" y="2645"/>
                  </a:lnTo>
                  <a:lnTo>
                    <a:pt x="1055" y="2645"/>
                  </a:lnTo>
                  <a:lnTo>
                    <a:pt x="1405" y="2086"/>
                  </a:lnTo>
                  <a:lnTo>
                    <a:pt x="2267" y="2086"/>
                  </a:lnTo>
                  <a:lnTo>
                    <a:pt x="2617" y="2645"/>
                  </a:lnTo>
                  <a:lnTo>
                    <a:pt x="2780" y="2645"/>
                  </a:lnTo>
                  <a:lnTo>
                    <a:pt x="2817" y="2642"/>
                  </a:lnTo>
                  <a:lnTo>
                    <a:pt x="2853" y="2633"/>
                  </a:lnTo>
                  <a:lnTo>
                    <a:pt x="2886" y="2619"/>
                  </a:lnTo>
                  <a:lnTo>
                    <a:pt x="2916" y="2600"/>
                  </a:lnTo>
                  <a:lnTo>
                    <a:pt x="2943" y="2577"/>
                  </a:lnTo>
                  <a:lnTo>
                    <a:pt x="2967" y="2550"/>
                  </a:lnTo>
                  <a:lnTo>
                    <a:pt x="2985" y="2519"/>
                  </a:lnTo>
                  <a:lnTo>
                    <a:pt x="3000" y="2486"/>
                  </a:lnTo>
                  <a:lnTo>
                    <a:pt x="3008" y="2450"/>
                  </a:lnTo>
                  <a:lnTo>
                    <a:pt x="3011" y="2412"/>
                  </a:lnTo>
                  <a:lnTo>
                    <a:pt x="2960" y="1601"/>
                  </a:lnTo>
                  <a:lnTo>
                    <a:pt x="2960" y="1597"/>
                  </a:lnTo>
                  <a:lnTo>
                    <a:pt x="2960" y="1593"/>
                  </a:lnTo>
                  <a:lnTo>
                    <a:pt x="2960" y="1590"/>
                  </a:lnTo>
                  <a:lnTo>
                    <a:pt x="2960" y="1586"/>
                  </a:lnTo>
                  <a:lnTo>
                    <a:pt x="2957" y="1528"/>
                  </a:lnTo>
                  <a:lnTo>
                    <a:pt x="2947" y="1472"/>
                  </a:lnTo>
                  <a:lnTo>
                    <a:pt x="2931" y="1419"/>
                  </a:lnTo>
                  <a:lnTo>
                    <a:pt x="2910" y="1368"/>
                  </a:lnTo>
                  <a:lnTo>
                    <a:pt x="2882" y="1320"/>
                  </a:lnTo>
                  <a:lnTo>
                    <a:pt x="2851" y="1275"/>
                  </a:lnTo>
                  <a:lnTo>
                    <a:pt x="2814" y="1235"/>
                  </a:lnTo>
                  <a:lnTo>
                    <a:pt x="2774" y="1198"/>
                  </a:lnTo>
                  <a:lnTo>
                    <a:pt x="2730" y="1167"/>
                  </a:lnTo>
                  <a:lnTo>
                    <a:pt x="2682" y="1139"/>
                  </a:lnTo>
                  <a:lnTo>
                    <a:pt x="2630" y="1118"/>
                  </a:lnTo>
                  <a:lnTo>
                    <a:pt x="2577" y="1103"/>
                  </a:lnTo>
                  <a:lnTo>
                    <a:pt x="2521" y="1093"/>
                  </a:lnTo>
                  <a:lnTo>
                    <a:pt x="2464" y="1089"/>
                  </a:lnTo>
                  <a:lnTo>
                    <a:pt x="2422" y="1092"/>
                  </a:lnTo>
                  <a:lnTo>
                    <a:pt x="2383" y="1096"/>
                  </a:lnTo>
                  <a:lnTo>
                    <a:pt x="2348" y="1105"/>
                  </a:lnTo>
                  <a:lnTo>
                    <a:pt x="2314" y="1117"/>
                  </a:lnTo>
                  <a:lnTo>
                    <a:pt x="2281" y="1132"/>
                  </a:lnTo>
                  <a:lnTo>
                    <a:pt x="2250" y="1149"/>
                  </a:lnTo>
                  <a:lnTo>
                    <a:pt x="2219" y="1169"/>
                  </a:lnTo>
                  <a:lnTo>
                    <a:pt x="2188" y="1193"/>
                  </a:lnTo>
                  <a:lnTo>
                    <a:pt x="2153" y="1182"/>
                  </a:lnTo>
                  <a:lnTo>
                    <a:pt x="2122" y="1173"/>
                  </a:lnTo>
                  <a:lnTo>
                    <a:pt x="2093" y="1163"/>
                  </a:lnTo>
                  <a:lnTo>
                    <a:pt x="2063" y="1155"/>
                  </a:lnTo>
                  <a:lnTo>
                    <a:pt x="2033" y="1147"/>
                  </a:lnTo>
                  <a:lnTo>
                    <a:pt x="2002" y="1141"/>
                  </a:lnTo>
                  <a:lnTo>
                    <a:pt x="1966" y="1135"/>
                  </a:lnTo>
                  <a:lnTo>
                    <a:pt x="1926" y="1129"/>
                  </a:lnTo>
                  <a:lnTo>
                    <a:pt x="1882" y="1126"/>
                  </a:lnTo>
                  <a:lnTo>
                    <a:pt x="1790" y="1126"/>
                  </a:lnTo>
                  <a:lnTo>
                    <a:pt x="1745" y="1129"/>
                  </a:lnTo>
                  <a:lnTo>
                    <a:pt x="1706" y="1135"/>
                  </a:lnTo>
                  <a:lnTo>
                    <a:pt x="1670" y="1141"/>
                  </a:lnTo>
                  <a:lnTo>
                    <a:pt x="1639" y="1147"/>
                  </a:lnTo>
                  <a:lnTo>
                    <a:pt x="1609" y="1155"/>
                  </a:lnTo>
                  <a:lnTo>
                    <a:pt x="1579" y="1163"/>
                  </a:lnTo>
                  <a:lnTo>
                    <a:pt x="1550" y="1173"/>
                  </a:lnTo>
                  <a:lnTo>
                    <a:pt x="1519" y="1182"/>
                  </a:lnTo>
                  <a:lnTo>
                    <a:pt x="1484" y="1193"/>
                  </a:lnTo>
                  <a:lnTo>
                    <a:pt x="1453" y="1169"/>
                  </a:lnTo>
                  <a:lnTo>
                    <a:pt x="1422" y="1149"/>
                  </a:lnTo>
                  <a:lnTo>
                    <a:pt x="1391" y="1132"/>
                  </a:lnTo>
                  <a:lnTo>
                    <a:pt x="1358" y="1117"/>
                  </a:lnTo>
                  <a:lnTo>
                    <a:pt x="1324" y="1105"/>
                  </a:lnTo>
                  <a:lnTo>
                    <a:pt x="1289" y="1096"/>
                  </a:lnTo>
                  <a:lnTo>
                    <a:pt x="1250" y="1092"/>
                  </a:lnTo>
                  <a:lnTo>
                    <a:pt x="1208" y="1089"/>
                  </a:lnTo>
                  <a:close/>
                  <a:moveTo>
                    <a:pt x="1835" y="0"/>
                  </a:moveTo>
                  <a:lnTo>
                    <a:pt x="1947" y="3"/>
                  </a:lnTo>
                  <a:lnTo>
                    <a:pt x="2057" y="13"/>
                  </a:lnTo>
                  <a:lnTo>
                    <a:pt x="2166" y="30"/>
                  </a:lnTo>
                  <a:lnTo>
                    <a:pt x="2272" y="52"/>
                  </a:lnTo>
                  <a:lnTo>
                    <a:pt x="2376" y="80"/>
                  </a:lnTo>
                  <a:lnTo>
                    <a:pt x="2477" y="115"/>
                  </a:lnTo>
                  <a:lnTo>
                    <a:pt x="2575" y="155"/>
                  </a:lnTo>
                  <a:lnTo>
                    <a:pt x="2671" y="200"/>
                  </a:lnTo>
                  <a:lnTo>
                    <a:pt x="2763" y="250"/>
                  </a:lnTo>
                  <a:lnTo>
                    <a:pt x="2852" y="306"/>
                  </a:lnTo>
                  <a:lnTo>
                    <a:pt x="2938" y="367"/>
                  </a:lnTo>
                  <a:lnTo>
                    <a:pt x="3019" y="432"/>
                  </a:lnTo>
                  <a:lnTo>
                    <a:pt x="3097" y="502"/>
                  </a:lnTo>
                  <a:lnTo>
                    <a:pt x="3170" y="575"/>
                  </a:lnTo>
                  <a:lnTo>
                    <a:pt x="3240" y="653"/>
                  </a:lnTo>
                  <a:lnTo>
                    <a:pt x="3305" y="734"/>
                  </a:lnTo>
                  <a:lnTo>
                    <a:pt x="3366" y="820"/>
                  </a:lnTo>
                  <a:lnTo>
                    <a:pt x="3422" y="909"/>
                  </a:lnTo>
                  <a:lnTo>
                    <a:pt x="3472" y="1001"/>
                  </a:lnTo>
                  <a:lnTo>
                    <a:pt x="3517" y="1097"/>
                  </a:lnTo>
                  <a:lnTo>
                    <a:pt x="3557" y="1195"/>
                  </a:lnTo>
                  <a:lnTo>
                    <a:pt x="3592" y="1296"/>
                  </a:lnTo>
                  <a:lnTo>
                    <a:pt x="3620" y="1400"/>
                  </a:lnTo>
                  <a:lnTo>
                    <a:pt x="3642" y="1506"/>
                  </a:lnTo>
                  <a:lnTo>
                    <a:pt x="3659" y="1615"/>
                  </a:lnTo>
                  <a:lnTo>
                    <a:pt x="3669" y="1724"/>
                  </a:lnTo>
                  <a:lnTo>
                    <a:pt x="3672" y="1835"/>
                  </a:lnTo>
                  <a:lnTo>
                    <a:pt x="3669" y="1947"/>
                  </a:lnTo>
                  <a:lnTo>
                    <a:pt x="3659" y="2057"/>
                  </a:lnTo>
                  <a:lnTo>
                    <a:pt x="3642" y="2166"/>
                  </a:lnTo>
                  <a:lnTo>
                    <a:pt x="3620" y="2272"/>
                  </a:lnTo>
                  <a:lnTo>
                    <a:pt x="3592" y="2376"/>
                  </a:lnTo>
                  <a:lnTo>
                    <a:pt x="3557" y="2477"/>
                  </a:lnTo>
                  <a:lnTo>
                    <a:pt x="3517" y="2575"/>
                  </a:lnTo>
                  <a:lnTo>
                    <a:pt x="3472" y="2671"/>
                  </a:lnTo>
                  <a:lnTo>
                    <a:pt x="3422" y="2763"/>
                  </a:lnTo>
                  <a:lnTo>
                    <a:pt x="3366" y="2852"/>
                  </a:lnTo>
                  <a:lnTo>
                    <a:pt x="3305" y="2938"/>
                  </a:lnTo>
                  <a:lnTo>
                    <a:pt x="3240" y="3019"/>
                  </a:lnTo>
                  <a:lnTo>
                    <a:pt x="3170" y="3097"/>
                  </a:lnTo>
                  <a:lnTo>
                    <a:pt x="3097" y="3170"/>
                  </a:lnTo>
                  <a:lnTo>
                    <a:pt x="3019" y="3240"/>
                  </a:lnTo>
                  <a:lnTo>
                    <a:pt x="2938" y="3305"/>
                  </a:lnTo>
                  <a:lnTo>
                    <a:pt x="2852" y="3366"/>
                  </a:lnTo>
                  <a:lnTo>
                    <a:pt x="2763" y="3422"/>
                  </a:lnTo>
                  <a:lnTo>
                    <a:pt x="2671" y="3472"/>
                  </a:lnTo>
                  <a:lnTo>
                    <a:pt x="2575" y="3517"/>
                  </a:lnTo>
                  <a:lnTo>
                    <a:pt x="2477" y="3557"/>
                  </a:lnTo>
                  <a:lnTo>
                    <a:pt x="2376" y="3592"/>
                  </a:lnTo>
                  <a:lnTo>
                    <a:pt x="2272" y="3620"/>
                  </a:lnTo>
                  <a:lnTo>
                    <a:pt x="2166" y="3642"/>
                  </a:lnTo>
                  <a:lnTo>
                    <a:pt x="2057" y="3659"/>
                  </a:lnTo>
                  <a:lnTo>
                    <a:pt x="1947" y="3669"/>
                  </a:lnTo>
                  <a:lnTo>
                    <a:pt x="1835" y="3672"/>
                  </a:lnTo>
                  <a:lnTo>
                    <a:pt x="1724" y="3669"/>
                  </a:lnTo>
                  <a:lnTo>
                    <a:pt x="1615" y="3659"/>
                  </a:lnTo>
                  <a:lnTo>
                    <a:pt x="1506" y="3642"/>
                  </a:lnTo>
                  <a:lnTo>
                    <a:pt x="1400" y="3620"/>
                  </a:lnTo>
                  <a:lnTo>
                    <a:pt x="1296" y="3592"/>
                  </a:lnTo>
                  <a:lnTo>
                    <a:pt x="1195" y="3557"/>
                  </a:lnTo>
                  <a:lnTo>
                    <a:pt x="1097" y="3517"/>
                  </a:lnTo>
                  <a:lnTo>
                    <a:pt x="1001" y="3472"/>
                  </a:lnTo>
                  <a:lnTo>
                    <a:pt x="909" y="3422"/>
                  </a:lnTo>
                  <a:lnTo>
                    <a:pt x="820" y="3366"/>
                  </a:lnTo>
                  <a:lnTo>
                    <a:pt x="734" y="3305"/>
                  </a:lnTo>
                  <a:lnTo>
                    <a:pt x="653" y="3240"/>
                  </a:lnTo>
                  <a:lnTo>
                    <a:pt x="575" y="3170"/>
                  </a:lnTo>
                  <a:lnTo>
                    <a:pt x="502" y="3097"/>
                  </a:lnTo>
                  <a:lnTo>
                    <a:pt x="432" y="3019"/>
                  </a:lnTo>
                  <a:lnTo>
                    <a:pt x="367" y="2938"/>
                  </a:lnTo>
                  <a:lnTo>
                    <a:pt x="306" y="2852"/>
                  </a:lnTo>
                  <a:lnTo>
                    <a:pt x="250" y="2763"/>
                  </a:lnTo>
                  <a:lnTo>
                    <a:pt x="200" y="2671"/>
                  </a:lnTo>
                  <a:lnTo>
                    <a:pt x="155" y="2575"/>
                  </a:lnTo>
                  <a:lnTo>
                    <a:pt x="115" y="2477"/>
                  </a:lnTo>
                  <a:lnTo>
                    <a:pt x="80" y="2376"/>
                  </a:lnTo>
                  <a:lnTo>
                    <a:pt x="52" y="2272"/>
                  </a:lnTo>
                  <a:lnTo>
                    <a:pt x="30" y="2166"/>
                  </a:lnTo>
                  <a:lnTo>
                    <a:pt x="13" y="2057"/>
                  </a:lnTo>
                  <a:lnTo>
                    <a:pt x="3" y="1947"/>
                  </a:lnTo>
                  <a:lnTo>
                    <a:pt x="0" y="1835"/>
                  </a:lnTo>
                  <a:lnTo>
                    <a:pt x="3" y="1724"/>
                  </a:lnTo>
                  <a:lnTo>
                    <a:pt x="13" y="1615"/>
                  </a:lnTo>
                  <a:lnTo>
                    <a:pt x="30" y="1506"/>
                  </a:lnTo>
                  <a:lnTo>
                    <a:pt x="52" y="1400"/>
                  </a:lnTo>
                  <a:lnTo>
                    <a:pt x="80" y="1296"/>
                  </a:lnTo>
                  <a:lnTo>
                    <a:pt x="115" y="1195"/>
                  </a:lnTo>
                  <a:lnTo>
                    <a:pt x="155" y="1097"/>
                  </a:lnTo>
                  <a:lnTo>
                    <a:pt x="200" y="1001"/>
                  </a:lnTo>
                  <a:lnTo>
                    <a:pt x="250" y="909"/>
                  </a:lnTo>
                  <a:lnTo>
                    <a:pt x="306" y="820"/>
                  </a:lnTo>
                  <a:lnTo>
                    <a:pt x="367" y="734"/>
                  </a:lnTo>
                  <a:lnTo>
                    <a:pt x="432" y="653"/>
                  </a:lnTo>
                  <a:lnTo>
                    <a:pt x="502" y="575"/>
                  </a:lnTo>
                  <a:lnTo>
                    <a:pt x="575" y="502"/>
                  </a:lnTo>
                  <a:lnTo>
                    <a:pt x="653" y="432"/>
                  </a:lnTo>
                  <a:lnTo>
                    <a:pt x="734" y="367"/>
                  </a:lnTo>
                  <a:lnTo>
                    <a:pt x="820" y="306"/>
                  </a:lnTo>
                  <a:lnTo>
                    <a:pt x="909" y="250"/>
                  </a:lnTo>
                  <a:lnTo>
                    <a:pt x="1001" y="200"/>
                  </a:lnTo>
                  <a:lnTo>
                    <a:pt x="1097" y="155"/>
                  </a:lnTo>
                  <a:lnTo>
                    <a:pt x="1195" y="115"/>
                  </a:lnTo>
                  <a:lnTo>
                    <a:pt x="1296" y="80"/>
                  </a:lnTo>
                  <a:lnTo>
                    <a:pt x="1400" y="52"/>
                  </a:lnTo>
                  <a:lnTo>
                    <a:pt x="1506" y="30"/>
                  </a:lnTo>
                  <a:lnTo>
                    <a:pt x="1615" y="13"/>
                  </a:lnTo>
                  <a:lnTo>
                    <a:pt x="1724" y="3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1" name="Freeform 10"/>
            <p:cNvSpPr/>
            <p:nvPr/>
          </p:nvSpPr>
          <p:spPr>
            <a:xfrm>
              <a:off x="2174" y="1933"/>
              <a:ext cx="36" cy="36"/>
            </a:xfrm>
            <a:custGeom>
              <a:avLst/>
              <a:gdLst>
                <a:gd name="T0" fmla="*/ 107 w 215"/>
                <a:gd name="T1" fmla="*/ 0 h 216"/>
                <a:gd name="T2" fmla="*/ 132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4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4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2 w 215"/>
                <a:gd name="T27" fmla="*/ 213 h 216"/>
                <a:gd name="T28" fmla="*/ 107 w 215"/>
                <a:gd name="T29" fmla="*/ 216 h 216"/>
                <a:gd name="T30" fmla="*/ 83 w 215"/>
                <a:gd name="T31" fmla="*/ 213 h 216"/>
                <a:gd name="T32" fmla="*/ 61 w 215"/>
                <a:gd name="T33" fmla="*/ 205 h 216"/>
                <a:gd name="T34" fmla="*/ 41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1 w 215"/>
                <a:gd name="T51" fmla="*/ 23 h 216"/>
                <a:gd name="T52" fmla="*/ 61 w 215"/>
                <a:gd name="T53" fmla="*/ 11 h 216"/>
                <a:gd name="T54" fmla="*/ 83 w 215"/>
                <a:gd name="T55" fmla="*/ 3 h 216"/>
                <a:gd name="T56" fmla="*/ 107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7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4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4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2" y="213"/>
                  </a:lnTo>
                  <a:lnTo>
                    <a:pt x="107" y="216"/>
                  </a:lnTo>
                  <a:lnTo>
                    <a:pt x="83" y="213"/>
                  </a:lnTo>
                  <a:lnTo>
                    <a:pt x="61" y="205"/>
                  </a:lnTo>
                  <a:lnTo>
                    <a:pt x="41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1" y="23"/>
                  </a:lnTo>
                  <a:lnTo>
                    <a:pt x="61" y="11"/>
                  </a:lnTo>
                  <a:lnTo>
                    <a:pt x="83" y="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2" name="Freeform 11"/>
            <p:cNvSpPr/>
            <p:nvPr/>
          </p:nvSpPr>
          <p:spPr>
            <a:xfrm>
              <a:off x="2145" y="1962"/>
              <a:ext cx="36" cy="36"/>
            </a:xfrm>
            <a:custGeom>
              <a:avLst/>
              <a:gdLst>
                <a:gd name="T0" fmla="*/ 108 w 216"/>
                <a:gd name="T1" fmla="*/ 0 h 216"/>
                <a:gd name="T2" fmla="*/ 132 w 216"/>
                <a:gd name="T3" fmla="*/ 3 h 216"/>
                <a:gd name="T4" fmla="*/ 156 w 216"/>
                <a:gd name="T5" fmla="*/ 11 h 216"/>
                <a:gd name="T6" fmla="*/ 175 w 216"/>
                <a:gd name="T7" fmla="*/ 24 h 216"/>
                <a:gd name="T8" fmla="*/ 191 w 216"/>
                <a:gd name="T9" fmla="*/ 41 h 216"/>
                <a:gd name="T10" fmla="*/ 205 w 216"/>
                <a:gd name="T11" fmla="*/ 61 h 216"/>
                <a:gd name="T12" fmla="*/ 212 w 216"/>
                <a:gd name="T13" fmla="*/ 83 h 216"/>
                <a:gd name="T14" fmla="*/ 216 w 216"/>
                <a:gd name="T15" fmla="*/ 108 h 216"/>
                <a:gd name="T16" fmla="*/ 212 w 216"/>
                <a:gd name="T17" fmla="*/ 132 h 216"/>
                <a:gd name="T18" fmla="*/ 205 w 216"/>
                <a:gd name="T19" fmla="*/ 155 h 216"/>
                <a:gd name="T20" fmla="*/ 191 w 216"/>
                <a:gd name="T21" fmla="*/ 176 h 216"/>
                <a:gd name="T22" fmla="*/ 175 w 216"/>
                <a:gd name="T23" fmla="*/ 192 h 216"/>
                <a:gd name="T24" fmla="*/ 156 w 216"/>
                <a:gd name="T25" fmla="*/ 204 h 216"/>
                <a:gd name="T26" fmla="*/ 132 w 216"/>
                <a:gd name="T27" fmla="*/ 213 h 216"/>
                <a:gd name="T28" fmla="*/ 108 w 216"/>
                <a:gd name="T29" fmla="*/ 216 h 216"/>
                <a:gd name="T30" fmla="*/ 83 w 216"/>
                <a:gd name="T31" fmla="*/ 213 h 216"/>
                <a:gd name="T32" fmla="*/ 60 w 216"/>
                <a:gd name="T33" fmla="*/ 204 h 216"/>
                <a:gd name="T34" fmla="*/ 40 w 216"/>
                <a:gd name="T35" fmla="*/ 192 h 216"/>
                <a:gd name="T36" fmla="*/ 23 w 216"/>
                <a:gd name="T37" fmla="*/ 176 h 216"/>
                <a:gd name="T38" fmla="*/ 11 w 216"/>
                <a:gd name="T39" fmla="*/ 155 h 216"/>
                <a:gd name="T40" fmla="*/ 3 w 216"/>
                <a:gd name="T41" fmla="*/ 132 h 216"/>
                <a:gd name="T42" fmla="*/ 0 w 216"/>
                <a:gd name="T43" fmla="*/ 108 h 216"/>
                <a:gd name="T44" fmla="*/ 3 w 216"/>
                <a:gd name="T45" fmla="*/ 83 h 216"/>
                <a:gd name="T46" fmla="*/ 11 w 216"/>
                <a:gd name="T47" fmla="*/ 61 h 216"/>
                <a:gd name="T48" fmla="*/ 23 w 216"/>
                <a:gd name="T49" fmla="*/ 41 h 216"/>
                <a:gd name="T50" fmla="*/ 40 w 216"/>
                <a:gd name="T51" fmla="*/ 24 h 216"/>
                <a:gd name="T52" fmla="*/ 60 w 216"/>
                <a:gd name="T53" fmla="*/ 11 h 216"/>
                <a:gd name="T54" fmla="*/ 83 w 216"/>
                <a:gd name="T55" fmla="*/ 3 h 216"/>
                <a:gd name="T56" fmla="*/ 108 w 216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6">
                  <a:moveTo>
                    <a:pt x="108" y="0"/>
                  </a:moveTo>
                  <a:lnTo>
                    <a:pt x="132" y="3"/>
                  </a:lnTo>
                  <a:lnTo>
                    <a:pt x="156" y="11"/>
                  </a:lnTo>
                  <a:lnTo>
                    <a:pt x="175" y="24"/>
                  </a:lnTo>
                  <a:lnTo>
                    <a:pt x="191" y="41"/>
                  </a:lnTo>
                  <a:lnTo>
                    <a:pt x="205" y="61"/>
                  </a:lnTo>
                  <a:lnTo>
                    <a:pt x="212" y="83"/>
                  </a:lnTo>
                  <a:lnTo>
                    <a:pt x="216" y="108"/>
                  </a:lnTo>
                  <a:lnTo>
                    <a:pt x="212" y="132"/>
                  </a:lnTo>
                  <a:lnTo>
                    <a:pt x="205" y="155"/>
                  </a:lnTo>
                  <a:lnTo>
                    <a:pt x="191" y="176"/>
                  </a:lnTo>
                  <a:lnTo>
                    <a:pt x="175" y="192"/>
                  </a:lnTo>
                  <a:lnTo>
                    <a:pt x="156" y="204"/>
                  </a:lnTo>
                  <a:lnTo>
                    <a:pt x="132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4"/>
                  </a:lnTo>
                  <a:lnTo>
                    <a:pt x="40" y="192"/>
                  </a:lnTo>
                  <a:lnTo>
                    <a:pt x="23" y="176"/>
                  </a:lnTo>
                  <a:lnTo>
                    <a:pt x="11" y="155"/>
                  </a:lnTo>
                  <a:lnTo>
                    <a:pt x="3" y="132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1" y="61"/>
                  </a:lnTo>
                  <a:lnTo>
                    <a:pt x="23" y="41"/>
                  </a:lnTo>
                  <a:lnTo>
                    <a:pt x="40" y="24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>
          <a:xfrm rot="0">
            <a:off x="6096000" y="1443694"/>
            <a:ext cx="498559" cy="498559"/>
            <a:chOff x="1742" y="1676"/>
            <a:chExt cx="612" cy="612"/>
          </a:xfrm>
          <a:solidFill>
            <a:srgbClr val="e5c020">
              <a:alpha val="100000"/>
            </a:srgbClr>
          </a:solidFill>
        </p:grpSpPr>
        <p:sp>
          <p:nvSpPr>
            <p:cNvPr id="64" name="Freeform 6"/>
            <p:cNvSpPr/>
            <p:nvPr/>
          </p:nvSpPr>
          <p:spPr>
            <a:xfrm>
              <a:off x="2116" y="1933"/>
              <a:ext cx="36" cy="36"/>
            </a:xfrm>
            <a:custGeom>
              <a:avLst/>
              <a:gdLst>
                <a:gd name="T0" fmla="*/ 108 w 215"/>
                <a:gd name="T1" fmla="*/ 0 h 216"/>
                <a:gd name="T2" fmla="*/ 133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5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5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3 w 215"/>
                <a:gd name="T27" fmla="*/ 213 h 216"/>
                <a:gd name="T28" fmla="*/ 108 w 215"/>
                <a:gd name="T29" fmla="*/ 216 h 216"/>
                <a:gd name="T30" fmla="*/ 83 w 215"/>
                <a:gd name="T31" fmla="*/ 213 h 216"/>
                <a:gd name="T32" fmla="*/ 60 w 215"/>
                <a:gd name="T33" fmla="*/ 205 h 216"/>
                <a:gd name="T34" fmla="*/ 40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0 w 215"/>
                <a:gd name="T51" fmla="*/ 23 h 216"/>
                <a:gd name="T52" fmla="*/ 60 w 215"/>
                <a:gd name="T53" fmla="*/ 11 h 216"/>
                <a:gd name="T54" fmla="*/ 83 w 215"/>
                <a:gd name="T55" fmla="*/ 3 h 216"/>
                <a:gd name="T56" fmla="*/ 108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8" y="0"/>
                  </a:moveTo>
                  <a:lnTo>
                    <a:pt x="133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5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3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5"/>
                  </a:lnTo>
                  <a:lnTo>
                    <a:pt x="40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5" name="Freeform 7"/>
            <p:cNvSpPr/>
            <p:nvPr/>
          </p:nvSpPr>
          <p:spPr>
            <a:xfrm>
              <a:off x="2145" y="1904"/>
              <a:ext cx="36" cy="36"/>
            </a:xfrm>
            <a:custGeom>
              <a:avLst/>
              <a:gdLst>
                <a:gd name="T0" fmla="*/ 108 w 216"/>
                <a:gd name="T1" fmla="*/ 0 h 215"/>
                <a:gd name="T2" fmla="*/ 132 w 216"/>
                <a:gd name="T3" fmla="*/ 2 h 215"/>
                <a:gd name="T4" fmla="*/ 156 w 216"/>
                <a:gd name="T5" fmla="*/ 11 h 215"/>
                <a:gd name="T6" fmla="*/ 176 w 216"/>
                <a:gd name="T7" fmla="*/ 23 h 215"/>
                <a:gd name="T8" fmla="*/ 192 w 216"/>
                <a:gd name="T9" fmla="*/ 40 h 215"/>
                <a:gd name="T10" fmla="*/ 205 w 216"/>
                <a:gd name="T11" fmla="*/ 60 h 215"/>
                <a:gd name="T12" fmla="*/ 212 w 216"/>
                <a:gd name="T13" fmla="*/ 82 h 215"/>
                <a:gd name="T14" fmla="*/ 216 w 216"/>
                <a:gd name="T15" fmla="*/ 107 h 215"/>
                <a:gd name="T16" fmla="*/ 212 w 216"/>
                <a:gd name="T17" fmla="*/ 132 h 215"/>
                <a:gd name="T18" fmla="*/ 205 w 216"/>
                <a:gd name="T19" fmla="*/ 154 h 215"/>
                <a:gd name="T20" fmla="*/ 192 w 216"/>
                <a:gd name="T21" fmla="*/ 174 h 215"/>
                <a:gd name="T22" fmla="*/ 176 w 216"/>
                <a:gd name="T23" fmla="*/ 191 h 215"/>
                <a:gd name="T24" fmla="*/ 156 w 216"/>
                <a:gd name="T25" fmla="*/ 204 h 215"/>
                <a:gd name="T26" fmla="*/ 132 w 216"/>
                <a:gd name="T27" fmla="*/ 212 h 215"/>
                <a:gd name="T28" fmla="*/ 108 w 216"/>
                <a:gd name="T29" fmla="*/ 215 h 215"/>
                <a:gd name="T30" fmla="*/ 83 w 216"/>
                <a:gd name="T31" fmla="*/ 212 h 215"/>
                <a:gd name="T32" fmla="*/ 60 w 216"/>
                <a:gd name="T33" fmla="*/ 204 h 215"/>
                <a:gd name="T34" fmla="*/ 40 w 216"/>
                <a:gd name="T35" fmla="*/ 191 h 215"/>
                <a:gd name="T36" fmla="*/ 23 w 216"/>
                <a:gd name="T37" fmla="*/ 174 h 215"/>
                <a:gd name="T38" fmla="*/ 11 w 216"/>
                <a:gd name="T39" fmla="*/ 154 h 215"/>
                <a:gd name="T40" fmla="*/ 3 w 216"/>
                <a:gd name="T41" fmla="*/ 132 h 215"/>
                <a:gd name="T42" fmla="*/ 0 w 216"/>
                <a:gd name="T43" fmla="*/ 107 h 215"/>
                <a:gd name="T44" fmla="*/ 3 w 216"/>
                <a:gd name="T45" fmla="*/ 82 h 215"/>
                <a:gd name="T46" fmla="*/ 11 w 216"/>
                <a:gd name="T47" fmla="*/ 60 h 215"/>
                <a:gd name="T48" fmla="*/ 23 w 216"/>
                <a:gd name="T49" fmla="*/ 40 h 215"/>
                <a:gd name="T50" fmla="*/ 40 w 216"/>
                <a:gd name="T51" fmla="*/ 23 h 215"/>
                <a:gd name="T52" fmla="*/ 60 w 216"/>
                <a:gd name="T53" fmla="*/ 11 h 215"/>
                <a:gd name="T54" fmla="*/ 83 w 216"/>
                <a:gd name="T55" fmla="*/ 2 h 215"/>
                <a:gd name="T56" fmla="*/ 108 w 216"/>
                <a:gd name="T57" fmla="*/ 0 h 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32" y="2"/>
                  </a:lnTo>
                  <a:lnTo>
                    <a:pt x="156" y="11"/>
                  </a:lnTo>
                  <a:lnTo>
                    <a:pt x="176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2" y="82"/>
                  </a:lnTo>
                  <a:lnTo>
                    <a:pt x="216" y="107"/>
                  </a:lnTo>
                  <a:lnTo>
                    <a:pt x="212" y="132"/>
                  </a:lnTo>
                  <a:lnTo>
                    <a:pt x="205" y="154"/>
                  </a:lnTo>
                  <a:lnTo>
                    <a:pt x="192" y="174"/>
                  </a:lnTo>
                  <a:lnTo>
                    <a:pt x="176" y="191"/>
                  </a:lnTo>
                  <a:lnTo>
                    <a:pt x="156" y="204"/>
                  </a:lnTo>
                  <a:lnTo>
                    <a:pt x="132" y="212"/>
                  </a:lnTo>
                  <a:lnTo>
                    <a:pt x="108" y="215"/>
                  </a:lnTo>
                  <a:lnTo>
                    <a:pt x="83" y="212"/>
                  </a:lnTo>
                  <a:lnTo>
                    <a:pt x="60" y="204"/>
                  </a:lnTo>
                  <a:lnTo>
                    <a:pt x="40" y="191"/>
                  </a:lnTo>
                  <a:lnTo>
                    <a:pt x="23" y="174"/>
                  </a:lnTo>
                  <a:lnTo>
                    <a:pt x="11" y="154"/>
                  </a:lnTo>
                  <a:lnTo>
                    <a:pt x="3" y="132"/>
                  </a:lnTo>
                  <a:lnTo>
                    <a:pt x="0" y="107"/>
                  </a:lnTo>
                  <a:lnTo>
                    <a:pt x="3" y="82"/>
                  </a:lnTo>
                  <a:lnTo>
                    <a:pt x="11" y="60"/>
                  </a:lnTo>
                  <a:lnTo>
                    <a:pt x="23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6" name="Freeform 8"/>
            <p:cNvSpPr/>
            <p:nvPr/>
          </p:nvSpPr>
          <p:spPr>
            <a:xfrm>
              <a:off x="1884" y="1916"/>
              <a:ext cx="76" cy="77"/>
            </a:xfrm>
            <a:custGeom>
              <a:avLst/>
              <a:gdLst>
                <a:gd name="T0" fmla="*/ 150 w 460"/>
                <a:gd name="T1" fmla="*/ 0 h 461"/>
                <a:gd name="T2" fmla="*/ 309 w 460"/>
                <a:gd name="T3" fmla="*/ 0 h 461"/>
                <a:gd name="T4" fmla="*/ 309 w 460"/>
                <a:gd name="T5" fmla="*/ 150 h 461"/>
                <a:gd name="T6" fmla="*/ 460 w 460"/>
                <a:gd name="T7" fmla="*/ 150 h 461"/>
                <a:gd name="T8" fmla="*/ 460 w 460"/>
                <a:gd name="T9" fmla="*/ 309 h 461"/>
                <a:gd name="T10" fmla="*/ 309 w 460"/>
                <a:gd name="T11" fmla="*/ 309 h 461"/>
                <a:gd name="T12" fmla="*/ 309 w 460"/>
                <a:gd name="T13" fmla="*/ 461 h 461"/>
                <a:gd name="T14" fmla="*/ 150 w 460"/>
                <a:gd name="T15" fmla="*/ 461 h 461"/>
                <a:gd name="T16" fmla="*/ 150 w 460"/>
                <a:gd name="T17" fmla="*/ 309 h 461"/>
                <a:gd name="T18" fmla="*/ 0 w 460"/>
                <a:gd name="T19" fmla="*/ 309 h 461"/>
                <a:gd name="T20" fmla="*/ 0 w 460"/>
                <a:gd name="T21" fmla="*/ 150 h 461"/>
                <a:gd name="T22" fmla="*/ 150 w 460"/>
                <a:gd name="T23" fmla="*/ 150 h 461"/>
                <a:gd name="T24" fmla="*/ 150 w 460"/>
                <a:gd name="T25" fmla="*/ 0 h 4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461">
                  <a:moveTo>
                    <a:pt x="150" y="0"/>
                  </a:moveTo>
                  <a:lnTo>
                    <a:pt x="309" y="0"/>
                  </a:lnTo>
                  <a:lnTo>
                    <a:pt x="309" y="150"/>
                  </a:lnTo>
                  <a:lnTo>
                    <a:pt x="460" y="150"/>
                  </a:lnTo>
                  <a:lnTo>
                    <a:pt x="460" y="309"/>
                  </a:lnTo>
                  <a:lnTo>
                    <a:pt x="309" y="309"/>
                  </a:lnTo>
                  <a:lnTo>
                    <a:pt x="309" y="461"/>
                  </a:lnTo>
                  <a:lnTo>
                    <a:pt x="150" y="461"/>
                  </a:lnTo>
                  <a:lnTo>
                    <a:pt x="150" y="309"/>
                  </a:lnTo>
                  <a:lnTo>
                    <a:pt x="0" y="309"/>
                  </a:lnTo>
                  <a:lnTo>
                    <a:pt x="0" y="150"/>
                  </a:lnTo>
                  <a:lnTo>
                    <a:pt x="150" y="15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>
            <a:xfrm>
              <a:off x="1742" y="1676"/>
              <a:ext cx="612" cy="612"/>
            </a:xfrm>
            <a:custGeom>
              <a:avLst/>
              <a:gdLst>
                <a:gd name="T0" fmla="*/ 1042 w 3672"/>
                <a:gd name="T1" fmla="*/ 1118 h 3672"/>
                <a:gd name="T2" fmla="*/ 858 w 3672"/>
                <a:gd name="T3" fmla="*/ 1235 h 3672"/>
                <a:gd name="T4" fmla="*/ 741 w 3672"/>
                <a:gd name="T5" fmla="*/ 1419 h 3672"/>
                <a:gd name="T6" fmla="*/ 712 w 3672"/>
                <a:gd name="T7" fmla="*/ 1590 h 3672"/>
                <a:gd name="T8" fmla="*/ 661 w 3672"/>
                <a:gd name="T9" fmla="*/ 2412 h 3672"/>
                <a:gd name="T10" fmla="*/ 705 w 3672"/>
                <a:gd name="T11" fmla="*/ 2550 h 3672"/>
                <a:gd name="T12" fmla="*/ 819 w 3672"/>
                <a:gd name="T13" fmla="*/ 2633 h 3672"/>
                <a:gd name="T14" fmla="*/ 1405 w 3672"/>
                <a:gd name="T15" fmla="*/ 2086 h 3672"/>
                <a:gd name="T16" fmla="*/ 2817 w 3672"/>
                <a:gd name="T17" fmla="*/ 2642 h 3672"/>
                <a:gd name="T18" fmla="*/ 2943 w 3672"/>
                <a:gd name="T19" fmla="*/ 2577 h 3672"/>
                <a:gd name="T20" fmla="*/ 3008 w 3672"/>
                <a:gd name="T21" fmla="*/ 2450 h 3672"/>
                <a:gd name="T22" fmla="*/ 2960 w 3672"/>
                <a:gd name="T23" fmla="*/ 1593 h 3672"/>
                <a:gd name="T24" fmla="*/ 2947 w 3672"/>
                <a:gd name="T25" fmla="*/ 1472 h 3672"/>
                <a:gd name="T26" fmla="*/ 2851 w 3672"/>
                <a:gd name="T27" fmla="*/ 1275 h 3672"/>
                <a:gd name="T28" fmla="*/ 2682 w 3672"/>
                <a:gd name="T29" fmla="*/ 1139 h 3672"/>
                <a:gd name="T30" fmla="*/ 2464 w 3672"/>
                <a:gd name="T31" fmla="*/ 1089 h 3672"/>
                <a:gd name="T32" fmla="*/ 2314 w 3672"/>
                <a:gd name="T33" fmla="*/ 1117 h 3672"/>
                <a:gd name="T34" fmla="*/ 2188 w 3672"/>
                <a:gd name="T35" fmla="*/ 1193 h 3672"/>
                <a:gd name="T36" fmla="*/ 2063 w 3672"/>
                <a:gd name="T37" fmla="*/ 1155 h 3672"/>
                <a:gd name="T38" fmla="*/ 1926 w 3672"/>
                <a:gd name="T39" fmla="*/ 1129 h 3672"/>
                <a:gd name="T40" fmla="*/ 1706 w 3672"/>
                <a:gd name="T41" fmla="*/ 1135 h 3672"/>
                <a:gd name="T42" fmla="*/ 1579 w 3672"/>
                <a:gd name="T43" fmla="*/ 1163 h 3672"/>
                <a:gd name="T44" fmla="*/ 1453 w 3672"/>
                <a:gd name="T45" fmla="*/ 1169 h 3672"/>
                <a:gd name="T46" fmla="*/ 1324 w 3672"/>
                <a:gd name="T47" fmla="*/ 1105 h 3672"/>
                <a:gd name="T48" fmla="*/ 1835 w 3672"/>
                <a:gd name="T49" fmla="*/ 0 h 3672"/>
                <a:gd name="T50" fmla="*/ 2272 w 3672"/>
                <a:gd name="T51" fmla="*/ 52 h 3672"/>
                <a:gd name="T52" fmla="*/ 2671 w 3672"/>
                <a:gd name="T53" fmla="*/ 200 h 3672"/>
                <a:gd name="T54" fmla="*/ 3019 w 3672"/>
                <a:gd name="T55" fmla="*/ 432 h 3672"/>
                <a:gd name="T56" fmla="*/ 3305 w 3672"/>
                <a:gd name="T57" fmla="*/ 734 h 3672"/>
                <a:gd name="T58" fmla="*/ 3517 w 3672"/>
                <a:gd name="T59" fmla="*/ 1097 h 3672"/>
                <a:gd name="T60" fmla="*/ 3642 w 3672"/>
                <a:gd name="T61" fmla="*/ 1506 h 3672"/>
                <a:gd name="T62" fmla="*/ 3669 w 3672"/>
                <a:gd name="T63" fmla="*/ 1947 h 3672"/>
                <a:gd name="T64" fmla="*/ 3592 w 3672"/>
                <a:gd name="T65" fmla="*/ 2376 h 3672"/>
                <a:gd name="T66" fmla="*/ 3422 w 3672"/>
                <a:gd name="T67" fmla="*/ 2763 h 3672"/>
                <a:gd name="T68" fmla="*/ 3170 w 3672"/>
                <a:gd name="T69" fmla="*/ 3097 h 3672"/>
                <a:gd name="T70" fmla="*/ 2852 w 3672"/>
                <a:gd name="T71" fmla="*/ 3366 h 3672"/>
                <a:gd name="T72" fmla="*/ 2477 w 3672"/>
                <a:gd name="T73" fmla="*/ 3557 h 3672"/>
                <a:gd name="T74" fmla="*/ 2057 w 3672"/>
                <a:gd name="T75" fmla="*/ 3659 h 3672"/>
                <a:gd name="T76" fmla="*/ 1615 w 3672"/>
                <a:gd name="T77" fmla="*/ 3659 h 3672"/>
                <a:gd name="T78" fmla="*/ 1195 w 3672"/>
                <a:gd name="T79" fmla="*/ 3557 h 3672"/>
                <a:gd name="T80" fmla="*/ 820 w 3672"/>
                <a:gd name="T81" fmla="*/ 3366 h 3672"/>
                <a:gd name="T82" fmla="*/ 502 w 3672"/>
                <a:gd name="T83" fmla="*/ 3097 h 3672"/>
                <a:gd name="T84" fmla="*/ 250 w 3672"/>
                <a:gd name="T85" fmla="*/ 2763 h 3672"/>
                <a:gd name="T86" fmla="*/ 80 w 3672"/>
                <a:gd name="T87" fmla="*/ 2376 h 3672"/>
                <a:gd name="T88" fmla="*/ 3 w 3672"/>
                <a:gd name="T89" fmla="*/ 1947 h 3672"/>
                <a:gd name="T90" fmla="*/ 30 w 3672"/>
                <a:gd name="T91" fmla="*/ 1506 h 3672"/>
                <a:gd name="T92" fmla="*/ 155 w 3672"/>
                <a:gd name="T93" fmla="*/ 1097 h 3672"/>
                <a:gd name="T94" fmla="*/ 367 w 3672"/>
                <a:gd name="T95" fmla="*/ 734 h 3672"/>
                <a:gd name="T96" fmla="*/ 653 w 3672"/>
                <a:gd name="T97" fmla="*/ 432 h 3672"/>
                <a:gd name="T98" fmla="*/ 1001 w 3672"/>
                <a:gd name="T99" fmla="*/ 200 h 3672"/>
                <a:gd name="T100" fmla="*/ 1400 w 3672"/>
                <a:gd name="T101" fmla="*/ 52 h 3672"/>
                <a:gd name="T102" fmla="*/ 1835 w 3672"/>
                <a:gd name="T103" fmla="*/ 0 h 36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72" h="3672">
                  <a:moveTo>
                    <a:pt x="1208" y="1089"/>
                  </a:moveTo>
                  <a:lnTo>
                    <a:pt x="1151" y="1093"/>
                  </a:lnTo>
                  <a:lnTo>
                    <a:pt x="1095" y="1103"/>
                  </a:lnTo>
                  <a:lnTo>
                    <a:pt x="1042" y="1118"/>
                  </a:lnTo>
                  <a:lnTo>
                    <a:pt x="990" y="1139"/>
                  </a:lnTo>
                  <a:lnTo>
                    <a:pt x="942" y="1167"/>
                  </a:lnTo>
                  <a:lnTo>
                    <a:pt x="898" y="1198"/>
                  </a:lnTo>
                  <a:lnTo>
                    <a:pt x="858" y="1235"/>
                  </a:lnTo>
                  <a:lnTo>
                    <a:pt x="821" y="1275"/>
                  </a:lnTo>
                  <a:lnTo>
                    <a:pt x="790" y="1320"/>
                  </a:lnTo>
                  <a:lnTo>
                    <a:pt x="762" y="1368"/>
                  </a:lnTo>
                  <a:lnTo>
                    <a:pt x="741" y="1419"/>
                  </a:lnTo>
                  <a:lnTo>
                    <a:pt x="725" y="1472"/>
                  </a:lnTo>
                  <a:lnTo>
                    <a:pt x="715" y="1528"/>
                  </a:lnTo>
                  <a:lnTo>
                    <a:pt x="712" y="1586"/>
                  </a:lnTo>
                  <a:lnTo>
                    <a:pt x="712" y="1590"/>
                  </a:lnTo>
                  <a:lnTo>
                    <a:pt x="712" y="1593"/>
                  </a:lnTo>
                  <a:lnTo>
                    <a:pt x="712" y="1597"/>
                  </a:lnTo>
                  <a:lnTo>
                    <a:pt x="712" y="1601"/>
                  </a:lnTo>
                  <a:lnTo>
                    <a:pt x="661" y="2412"/>
                  </a:lnTo>
                  <a:lnTo>
                    <a:pt x="663" y="2450"/>
                  </a:lnTo>
                  <a:lnTo>
                    <a:pt x="672" y="2486"/>
                  </a:lnTo>
                  <a:lnTo>
                    <a:pt x="687" y="2519"/>
                  </a:lnTo>
                  <a:lnTo>
                    <a:pt x="705" y="2550"/>
                  </a:lnTo>
                  <a:lnTo>
                    <a:pt x="729" y="2577"/>
                  </a:lnTo>
                  <a:lnTo>
                    <a:pt x="756" y="2600"/>
                  </a:lnTo>
                  <a:lnTo>
                    <a:pt x="786" y="2619"/>
                  </a:lnTo>
                  <a:lnTo>
                    <a:pt x="819" y="2633"/>
                  </a:lnTo>
                  <a:lnTo>
                    <a:pt x="855" y="2642"/>
                  </a:lnTo>
                  <a:lnTo>
                    <a:pt x="892" y="2645"/>
                  </a:lnTo>
                  <a:lnTo>
                    <a:pt x="1055" y="2645"/>
                  </a:lnTo>
                  <a:lnTo>
                    <a:pt x="1405" y="2086"/>
                  </a:lnTo>
                  <a:lnTo>
                    <a:pt x="2267" y="2086"/>
                  </a:lnTo>
                  <a:lnTo>
                    <a:pt x="2617" y="2645"/>
                  </a:lnTo>
                  <a:lnTo>
                    <a:pt x="2780" y="2645"/>
                  </a:lnTo>
                  <a:lnTo>
                    <a:pt x="2817" y="2642"/>
                  </a:lnTo>
                  <a:lnTo>
                    <a:pt x="2853" y="2633"/>
                  </a:lnTo>
                  <a:lnTo>
                    <a:pt x="2886" y="2619"/>
                  </a:lnTo>
                  <a:lnTo>
                    <a:pt x="2916" y="2600"/>
                  </a:lnTo>
                  <a:lnTo>
                    <a:pt x="2943" y="2577"/>
                  </a:lnTo>
                  <a:lnTo>
                    <a:pt x="2967" y="2550"/>
                  </a:lnTo>
                  <a:lnTo>
                    <a:pt x="2985" y="2519"/>
                  </a:lnTo>
                  <a:lnTo>
                    <a:pt x="3000" y="2486"/>
                  </a:lnTo>
                  <a:lnTo>
                    <a:pt x="3008" y="2450"/>
                  </a:lnTo>
                  <a:lnTo>
                    <a:pt x="3011" y="2412"/>
                  </a:lnTo>
                  <a:lnTo>
                    <a:pt x="2960" y="1601"/>
                  </a:lnTo>
                  <a:lnTo>
                    <a:pt x="2960" y="1597"/>
                  </a:lnTo>
                  <a:lnTo>
                    <a:pt x="2960" y="1593"/>
                  </a:lnTo>
                  <a:lnTo>
                    <a:pt x="2960" y="1590"/>
                  </a:lnTo>
                  <a:lnTo>
                    <a:pt x="2960" y="1586"/>
                  </a:lnTo>
                  <a:lnTo>
                    <a:pt x="2957" y="1528"/>
                  </a:lnTo>
                  <a:lnTo>
                    <a:pt x="2947" y="1472"/>
                  </a:lnTo>
                  <a:lnTo>
                    <a:pt x="2931" y="1419"/>
                  </a:lnTo>
                  <a:lnTo>
                    <a:pt x="2910" y="1368"/>
                  </a:lnTo>
                  <a:lnTo>
                    <a:pt x="2882" y="1320"/>
                  </a:lnTo>
                  <a:lnTo>
                    <a:pt x="2851" y="1275"/>
                  </a:lnTo>
                  <a:lnTo>
                    <a:pt x="2814" y="1235"/>
                  </a:lnTo>
                  <a:lnTo>
                    <a:pt x="2774" y="1198"/>
                  </a:lnTo>
                  <a:lnTo>
                    <a:pt x="2730" y="1167"/>
                  </a:lnTo>
                  <a:lnTo>
                    <a:pt x="2682" y="1139"/>
                  </a:lnTo>
                  <a:lnTo>
                    <a:pt x="2630" y="1118"/>
                  </a:lnTo>
                  <a:lnTo>
                    <a:pt x="2577" y="1103"/>
                  </a:lnTo>
                  <a:lnTo>
                    <a:pt x="2521" y="1093"/>
                  </a:lnTo>
                  <a:lnTo>
                    <a:pt x="2464" y="1089"/>
                  </a:lnTo>
                  <a:lnTo>
                    <a:pt x="2422" y="1092"/>
                  </a:lnTo>
                  <a:lnTo>
                    <a:pt x="2383" y="1096"/>
                  </a:lnTo>
                  <a:lnTo>
                    <a:pt x="2348" y="1105"/>
                  </a:lnTo>
                  <a:lnTo>
                    <a:pt x="2314" y="1117"/>
                  </a:lnTo>
                  <a:lnTo>
                    <a:pt x="2281" y="1132"/>
                  </a:lnTo>
                  <a:lnTo>
                    <a:pt x="2250" y="1149"/>
                  </a:lnTo>
                  <a:lnTo>
                    <a:pt x="2219" y="1169"/>
                  </a:lnTo>
                  <a:lnTo>
                    <a:pt x="2188" y="1193"/>
                  </a:lnTo>
                  <a:lnTo>
                    <a:pt x="2153" y="1182"/>
                  </a:lnTo>
                  <a:lnTo>
                    <a:pt x="2122" y="1173"/>
                  </a:lnTo>
                  <a:lnTo>
                    <a:pt x="2093" y="1163"/>
                  </a:lnTo>
                  <a:lnTo>
                    <a:pt x="2063" y="1155"/>
                  </a:lnTo>
                  <a:lnTo>
                    <a:pt x="2033" y="1147"/>
                  </a:lnTo>
                  <a:lnTo>
                    <a:pt x="2002" y="1141"/>
                  </a:lnTo>
                  <a:lnTo>
                    <a:pt x="1966" y="1135"/>
                  </a:lnTo>
                  <a:lnTo>
                    <a:pt x="1926" y="1129"/>
                  </a:lnTo>
                  <a:lnTo>
                    <a:pt x="1882" y="1126"/>
                  </a:lnTo>
                  <a:lnTo>
                    <a:pt x="1790" y="1126"/>
                  </a:lnTo>
                  <a:lnTo>
                    <a:pt x="1745" y="1129"/>
                  </a:lnTo>
                  <a:lnTo>
                    <a:pt x="1706" y="1135"/>
                  </a:lnTo>
                  <a:lnTo>
                    <a:pt x="1670" y="1141"/>
                  </a:lnTo>
                  <a:lnTo>
                    <a:pt x="1639" y="1147"/>
                  </a:lnTo>
                  <a:lnTo>
                    <a:pt x="1609" y="1155"/>
                  </a:lnTo>
                  <a:lnTo>
                    <a:pt x="1579" y="1163"/>
                  </a:lnTo>
                  <a:lnTo>
                    <a:pt x="1550" y="1173"/>
                  </a:lnTo>
                  <a:lnTo>
                    <a:pt x="1519" y="1182"/>
                  </a:lnTo>
                  <a:lnTo>
                    <a:pt x="1484" y="1193"/>
                  </a:lnTo>
                  <a:lnTo>
                    <a:pt x="1453" y="1169"/>
                  </a:lnTo>
                  <a:lnTo>
                    <a:pt x="1422" y="1149"/>
                  </a:lnTo>
                  <a:lnTo>
                    <a:pt x="1391" y="1132"/>
                  </a:lnTo>
                  <a:lnTo>
                    <a:pt x="1358" y="1117"/>
                  </a:lnTo>
                  <a:lnTo>
                    <a:pt x="1324" y="1105"/>
                  </a:lnTo>
                  <a:lnTo>
                    <a:pt x="1289" y="1096"/>
                  </a:lnTo>
                  <a:lnTo>
                    <a:pt x="1250" y="1092"/>
                  </a:lnTo>
                  <a:lnTo>
                    <a:pt x="1208" y="1089"/>
                  </a:lnTo>
                  <a:close/>
                  <a:moveTo>
                    <a:pt x="1835" y="0"/>
                  </a:moveTo>
                  <a:lnTo>
                    <a:pt x="1947" y="3"/>
                  </a:lnTo>
                  <a:lnTo>
                    <a:pt x="2057" y="13"/>
                  </a:lnTo>
                  <a:lnTo>
                    <a:pt x="2166" y="30"/>
                  </a:lnTo>
                  <a:lnTo>
                    <a:pt x="2272" y="52"/>
                  </a:lnTo>
                  <a:lnTo>
                    <a:pt x="2376" y="80"/>
                  </a:lnTo>
                  <a:lnTo>
                    <a:pt x="2477" y="115"/>
                  </a:lnTo>
                  <a:lnTo>
                    <a:pt x="2575" y="155"/>
                  </a:lnTo>
                  <a:lnTo>
                    <a:pt x="2671" y="200"/>
                  </a:lnTo>
                  <a:lnTo>
                    <a:pt x="2763" y="250"/>
                  </a:lnTo>
                  <a:lnTo>
                    <a:pt x="2852" y="306"/>
                  </a:lnTo>
                  <a:lnTo>
                    <a:pt x="2938" y="367"/>
                  </a:lnTo>
                  <a:lnTo>
                    <a:pt x="3019" y="432"/>
                  </a:lnTo>
                  <a:lnTo>
                    <a:pt x="3097" y="502"/>
                  </a:lnTo>
                  <a:lnTo>
                    <a:pt x="3170" y="575"/>
                  </a:lnTo>
                  <a:lnTo>
                    <a:pt x="3240" y="653"/>
                  </a:lnTo>
                  <a:lnTo>
                    <a:pt x="3305" y="734"/>
                  </a:lnTo>
                  <a:lnTo>
                    <a:pt x="3366" y="820"/>
                  </a:lnTo>
                  <a:lnTo>
                    <a:pt x="3422" y="909"/>
                  </a:lnTo>
                  <a:lnTo>
                    <a:pt x="3472" y="1001"/>
                  </a:lnTo>
                  <a:lnTo>
                    <a:pt x="3517" y="1097"/>
                  </a:lnTo>
                  <a:lnTo>
                    <a:pt x="3557" y="1195"/>
                  </a:lnTo>
                  <a:lnTo>
                    <a:pt x="3592" y="1296"/>
                  </a:lnTo>
                  <a:lnTo>
                    <a:pt x="3620" y="1400"/>
                  </a:lnTo>
                  <a:lnTo>
                    <a:pt x="3642" y="1506"/>
                  </a:lnTo>
                  <a:lnTo>
                    <a:pt x="3659" y="1615"/>
                  </a:lnTo>
                  <a:lnTo>
                    <a:pt x="3669" y="1724"/>
                  </a:lnTo>
                  <a:lnTo>
                    <a:pt x="3672" y="1835"/>
                  </a:lnTo>
                  <a:lnTo>
                    <a:pt x="3669" y="1947"/>
                  </a:lnTo>
                  <a:lnTo>
                    <a:pt x="3659" y="2057"/>
                  </a:lnTo>
                  <a:lnTo>
                    <a:pt x="3642" y="2166"/>
                  </a:lnTo>
                  <a:lnTo>
                    <a:pt x="3620" y="2272"/>
                  </a:lnTo>
                  <a:lnTo>
                    <a:pt x="3592" y="2376"/>
                  </a:lnTo>
                  <a:lnTo>
                    <a:pt x="3557" y="2477"/>
                  </a:lnTo>
                  <a:lnTo>
                    <a:pt x="3517" y="2575"/>
                  </a:lnTo>
                  <a:lnTo>
                    <a:pt x="3472" y="2671"/>
                  </a:lnTo>
                  <a:lnTo>
                    <a:pt x="3422" y="2763"/>
                  </a:lnTo>
                  <a:lnTo>
                    <a:pt x="3366" y="2852"/>
                  </a:lnTo>
                  <a:lnTo>
                    <a:pt x="3305" y="2938"/>
                  </a:lnTo>
                  <a:lnTo>
                    <a:pt x="3240" y="3019"/>
                  </a:lnTo>
                  <a:lnTo>
                    <a:pt x="3170" y="3097"/>
                  </a:lnTo>
                  <a:lnTo>
                    <a:pt x="3097" y="3170"/>
                  </a:lnTo>
                  <a:lnTo>
                    <a:pt x="3019" y="3240"/>
                  </a:lnTo>
                  <a:lnTo>
                    <a:pt x="2938" y="3305"/>
                  </a:lnTo>
                  <a:lnTo>
                    <a:pt x="2852" y="3366"/>
                  </a:lnTo>
                  <a:lnTo>
                    <a:pt x="2763" y="3422"/>
                  </a:lnTo>
                  <a:lnTo>
                    <a:pt x="2671" y="3472"/>
                  </a:lnTo>
                  <a:lnTo>
                    <a:pt x="2575" y="3517"/>
                  </a:lnTo>
                  <a:lnTo>
                    <a:pt x="2477" y="3557"/>
                  </a:lnTo>
                  <a:lnTo>
                    <a:pt x="2376" y="3592"/>
                  </a:lnTo>
                  <a:lnTo>
                    <a:pt x="2272" y="3620"/>
                  </a:lnTo>
                  <a:lnTo>
                    <a:pt x="2166" y="3642"/>
                  </a:lnTo>
                  <a:lnTo>
                    <a:pt x="2057" y="3659"/>
                  </a:lnTo>
                  <a:lnTo>
                    <a:pt x="1947" y="3669"/>
                  </a:lnTo>
                  <a:lnTo>
                    <a:pt x="1835" y="3672"/>
                  </a:lnTo>
                  <a:lnTo>
                    <a:pt x="1724" y="3669"/>
                  </a:lnTo>
                  <a:lnTo>
                    <a:pt x="1615" y="3659"/>
                  </a:lnTo>
                  <a:lnTo>
                    <a:pt x="1506" y="3642"/>
                  </a:lnTo>
                  <a:lnTo>
                    <a:pt x="1400" y="3620"/>
                  </a:lnTo>
                  <a:lnTo>
                    <a:pt x="1296" y="3592"/>
                  </a:lnTo>
                  <a:lnTo>
                    <a:pt x="1195" y="3557"/>
                  </a:lnTo>
                  <a:lnTo>
                    <a:pt x="1097" y="3517"/>
                  </a:lnTo>
                  <a:lnTo>
                    <a:pt x="1001" y="3472"/>
                  </a:lnTo>
                  <a:lnTo>
                    <a:pt x="909" y="3422"/>
                  </a:lnTo>
                  <a:lnTo>
                    <a:pt x="820" y="3366"/>
                  </a:lnTo>
                  <a:lnTo>
                    <a:pt x="734" y="3305"/>
                  </a:lnTo>
                  <a:lnTo>
                    <a:pt x="653" y="3240"/>
                  </a:lnTo>
                  <a:lnTo>
                    <a:pt x="575" y="3170"/>
                  </a:lnTo>
                  <a:lnTo>
                    <a:pt x="502" y="3097"/>
                  </a:lnTo>
                  <a:lnTo>
                    <a:pt x="432" y="3019"/>
                  </a:lnTo>
                  <a:lnTo>
                    <a:pt x="367" y="2938"/>
                  </a:lnTo>
                  <a:lnTo>
                    <a:pt x="306" y="2852"/>
                  </a:lnTo>
                  <a:lnTo>
                    <a:pt x="250" y="2763"/>
                  </a:lnTo>
                  <a:lnTo>
                    <a:pt x="200" y="2671"/>
                  </a:lnTo>
                  <a:lnTo>
                    <a:pt x="155" y="2575"/>
                  </a:lnTo>
                  <a:lnTo>
                    <a:pt x="115" y="2477"/>
                  </a:lnTo>
                  <a:lnTo>
                    <a:pt x="80" y="2376"/>
                  </a:lnTo>
                  <a:lnTo>
                    <a:pt x="52" y="2272"/>
                  </a:lnTo>
                  <a:lnTo>
                    <a:pt x="30" y="2166"/>
                  </a:lnTo>
                  <a:lnTo>
                    <a:pt x="13" y="2057"/>
                  </a:lnTo>
                  <a:lnTo>
                    <a:pt x="3" y="1947"/>
                  </a:lnTo>
                  <a:lnTo>
                    <a:pt x="0" y="1835"/>
                  </a:lnTo>
                  <a:lnTo>
                    <a:pt x="3" y="1724"/>
                  </a:lnTo>
                  <a:lnTo>
                    <a:pt x="13" y="1615"/>
                  </a:lnTo>
                  <a:lnTo>
                    <a:pt x="30" y="1506"/>
                  </a:lnTo>
                  <a:lnTo>
                    <a:pt x="52" y="1400"/>
                  </a:lnTo>
                  <a:lnTo>
                    <a:pt x="80" y="1296"/>
                  </a:lnTo>
                  <a:lnTo>
                    <a:pt x="115" y="1195"/>
                  </a:lnTo>
                  <a:lnTo>
                    <a:pt x="155" y="1097"/>
                  </a:lnTo>
                  <a:lnTo>
                    <a:pt x="200" y="1001"/>
                  </a:lnTo>
                  <a:lnTo>
                    <a:pt x="250" y="909"/>
                  </a:lnTo>
                  <a:lnTo>
                    <a:pt x="306" y="820"/>
                  </a:lnTo>
                  <a:lnTo>
                    <a:pt x="367" y="734"/>
                  </a:lnTo>
                  <a:lnTo>
                    <a:pt x="432" y="653"/>
                  </a:lnTo>
                  <a:lnTo>
                    <a:pt x="502" y="575"/>
                  </a:lnTo>
                  <a:lnTo>
                    <a:pt x="575" y="502"/>
                  </a:lnTo>
                  <a:lnTo>
                    <a:pt x="653" y="432"/>
                  </a:lnTo>
                  <a:lnTo>
                    <a:pt x="734" y="367"/>
                  </a:lnTo>
                  <a:lnTo>
                    <a:pt x="820" y="306"/>
                  </a:lnTo>
                  <a:lnTo>
                    <a:pt x="909" y="250"/>
                  </a:lnTo>
                  <a:lnTo>
                    <a:pt x="1001" y="200"/>
                  </a:lnTo>
                  <a:lnTo>
                    <a:pt x="1097" y="155"/>
                  </a:lnTo>
                  <a:lnTo>
                    <a:pt x="1195" y="115"/>
                  </a:lnTo>
                  <a:lnTo>
                    <a:pt x="1296" y="80"/>
                  </a:lnTo>
                  <a:lnTo>
                    <a:pt x="1400" y="52"/>
                  </a:lnTo>
                  <a:lnTo>
                    <a:pt x="1506" y="30"/>
                  </a:lnTo>
                  <a:lnTo>
                    <a:pt x="1615" y="13"/>
                  </a:lnTo>
                  <a:lnTo>
                    <a:pt x="1724" y="3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8" name="Freeform 10"/>
            <p:cNvSpPr/>
            <p:nvPr/>
          </p:nvSpPr>
          <p:spPr>
            <a:xfrm>
              <a:off x="2174" y="1933"/>
              <a:ext cx="36" cy="36"/>
            </a:xfrm>
            <a:custGeom>
              <a:avLst/>
              <a:gdLst>
                <a:gd name="T0" fmla="*/ 107 w 215"/>
                <a:gd name="T1" fmla="*/ 0 h 216"/>
                <a:gd name="T2" fmla="*/ 132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4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4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2 w 215"/>
                <a:gd name="T27" fmla="*/ 213 h 216"/>
                <a:gd name="T28" fmla="*/ 107 w 215"/>
                <a:gd name="T29" fmla="*/ 216 h 216"/>
                <a:gd name="T30" fmla="*/ 83 w 215"/>
                <a:gd name="T31" fmla="*/ 213 h 216"/>
                <a:gd name="T32" fmla="*/ 61 w 215"/>
                <a:gd name="T33" fmla="*/ 205 h 216"/>
                <a:gd name="T34" fmla="*/ 41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1 w 215"/>
                <a:gd name="T51" fmla="*/ 23 h 216"/>
                <a:gd name="T52" fmla="*/ 61 w 215"/>
                <a:gd name="T53" fmla="*/ 11 h 216"/>
                <a:gd name="T54" fmla="*/ 83 w 215"/>
                <a:gd name="T55" fmla="*/ 3 h 216"/>
                <a:gd name="T56" fmla="*/ 107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7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4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4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2" y="213"/>
                  </a:lnTo>
                  <a:lnTo>
                    <a:pt x="107" y="216"/>
                  </a:lnTo>
                  <a:lnTo>
                    <a:pt x="83" y="213"/>
                  </a:lnTo>
                  <a:lnTo>
                    <a:pt x="61" y="205"/>
                  </a:lnTo>
                  <a:lnTo>
                    <a:pt x="41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1" y="23"/>
                  </a:lnTo>
                  <a:lnTo>
                    <a:pt x="61" y="11"/>
                  </a:lnTo>
                  <a:lnTo>
                    <a:pt x="83" y="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9" name="Freeform 11"/>
            <p:cNvSpPr/>
            <p:nvPr/>
          </p:nvSpPr>
          <p:spPr>
            <a:xfrm>
              <a:off x="2145" y="1962"/>
              <a:ext cx="36" cy="36"/>
            </a:xfrm>
            <a:custGeom>
              <a:avLst/>
              <a:gdLst>
                <a:gd name="T0" fmla="*/ 108 w 216"/>
                <a:gd name="T1" fmla="*/ 0 h 216"/>
                <a:gd name="T2" fmla="*/ 132 w 216"/>
                <a:gd name="T3" fmla="*/ 3 h 216"/>
                <a:gd name="T4" fmla="*/ 156 w 216"/>
                <a:gd name="T5" fmla="*/ 11 h 216"/>
                <a:gd name="T6" fmla="*/ 175 w 216"/>
                <a:gd name="T7" fmla="*/ 24 h 216"/>
                <a:gd name="T8" fmla="*/ 191 w 216"/>
                <a:gd name="T9" fmla="*/ 41 h 216"/>
                <a:gd name="T10" fmla="*/ 205 w 216"/>
                <a:gd name="T11" fmla="*/ 61 h 216"/>
                <a:gd name="T12" fmla="*/ 212 w 216"/>
                <a:gd name="T13" fmla="*/ 83 h 216"/>
                <a:gd name="T14" fmla="*/ 216 w 216"/>
                <a:gd name="T15" fmla="*/ 108 h 216"/>
                <a:gd name="T16" fmla="*/ 212 w 216"/>
                <a:gd name="T17" fmla="*/ 132 h 216"/>
                <a:gd name="T18" fmla="*/ 205 w 216"/>
                <a:gd name="T19" fmla="*/ 155 h 216"/>
                <a:gd name="T20" fmla="*/ 191 w 216"/>
                <a:gd name="T21" fmla="*/ 176 h 216"/>
                <a:gd name="T22" fmla="*/ 175 w 216"/>
                <a:gd name="T23" fmla="*/ 192 h 216"/>
                <a:gd name="T24" fmla="*/ 156 w 216"/>
                <a:gd name="T25" fmla="*/ 204 h 216"/>
                <a:gd name="T26" fmla="*/ 132 w 216"/>
                <a:gd name="T27" fmla="*/ 213 h 216"/>
                <a:gd name="T28" fmla="*/ 108 w 216"/>
                <a:gd name="T29" fmla="*/ 216 h 216"/>
                <a:gd name="T30" fmla="*/ 83 w 216"/>
                <a:gd name="T31" fmla="*/ 213 h 216"/>
                <a:gd name="T32" fmla="*/ 60 w 216"/>
                <a:gd name="T33" fmla="*/ 204 h 216"/>
                <a:gd name="T34" fmla="*/ 40 w 216"/>
                <a:gd name="T35" fmla="*/ 192 h 216"/>
                <a:gd name="T36" fmla="*/ 23 w 216"/>
                <a:gd name="T37" fmla="*/ 176 h 216"/>
                <a:gd name="T38" fmla="*/ 11 w 216"/>
                <a:gd name="T39" fmla="*/ 155 h 216"/>
                <a:gd name="T40" fmla="*/ 3 w 216"/>
                <a:gd name="T41" fmla="*/ 132 h 216"/>
                <a:gd name="T42" fmla="*/ 0 w 216"/>
                <a:gd name="T43" fmla="*/ 108 h 216"/>
                <a:gd name="T44" fmla="*/ 3 w 216"/>
                <a:gd name="T45" fmla="*/ 83 h 216"/>
                <a:gd name="T46" fmla="*/ 11 w 216"/>
                <a:gd name="T47" fmla="*/ 61 h 216"/>
                <a:gd name="T48" fmla="*/ 23 w 216"/>
                <a:gd name="T49" fmla="*/ 41 h 216"/>
                <a:gd name="T50" fmla="*/ 40 w 216"/>
                <a:gd name="T51" fmla="*/ 24 h 216"/>
                <a:gd name="T52" fmla="*/ 60 w 216"/>
                <a:gd name="T53" fmla="*/ 11 h 216"/>
                <a:gd name="T54" fmla="*/ 83 w 216"/>
                <a:gd name="T55" fmla="*/ 3 h 216"/>
                <a:gd name="T56" fmla="*/ 108 w 216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6">
                  <a:moveTo>
                    <a:pt x="108" y="0"/>
                  </a:moveTo>
                  <a:lnTo>
                    <a:pt x="132" y="3"/>
                  </a:lnTo>
                  <a:lnTo>
                    <a:pt x="156" y="11"/>
                  </a:lnTo>
                  <a:lnTo>
                    <a:pt x="175" y="24"/>
                  </a:lnTo>
                  <a:lnTo>
                    <a:pt x="191" y="41"/>
                  </a:lnTo>
                  <a:lnTo>
                    <a:pt x="205" y="61"/>
                  </a:lnTo>
                  <a:lnTo>
                    <a:pt x="212" y="83"/>
                  </a:lnTo>
                  <a:lnTo>
                    <a:pt x="216" y="108"/>
                  </a:lnTo>
                  <a:lnTo>
                    <a:pt x="212" y="132"/>
                  </a:lnTo>
                  <a:lnTo>
                    <a:pt x="205" y="155"/>
                  </a:lnTo>
                  <a:lnTo>
                    <a:pt x="191" y="176"/>
                  </a:lnTo>
                  <a:lnTo>
                    <a:pt x="175" y="192"/>
                  </a:lnTo>
                  <a:lnTo>
                    <a:pt x="156" y="204"/>
                  </a:lnTo>
                  <a:lnTo>
                    <a:pt x="132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4"/>
                  </a:lnTo>
                  <a:lnTo>
                    <a:pt x="40" y="192"/>
                  </a:lnTo>
                  <a:lnTo>
                    <a:pt x="23" y="176"/>
                  </a:lnTo>
                  <a:lnTo>
                    <a:pt x="11" y="155"/>
                  </a:lnTo>
                  <a:lnTo>
                    <a:pt x="3" y="132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1" y="61"/>
                  </a:lnTo>
                  <a:lnTo>
                    <a:pt x="23" y="41"/>
                  </a:lnTo>
                  <a:lnTo>
                    <a:pt x="40" y="24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9946" y="4039283"/>
            <a:ext cx="2715344" cy="1725740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1413" y="1789121"/>
            <a:ext cx="2712523" cy="1498767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39457" y="1781502"/>
            <a:ext cx="2513378" cy="1647497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56642" y="4055489"/>
            <a:ext cx="3014038" cy="1679898"/>
          </a:xfrm>
          <a:prstGeom prst="rect">
            <a:avLst/>
          </a:prstGeom>
        </p:spPr>
      </p:pic>
      <p:sp>
        <p:nvSpPr>
          <p:cNvPr id="75" name="TextBox 7"/>
          <p:cNvSpPr txBox="1"/>
          <p:nvPr/>
        </p:nvSpPr>
        <p:spPr>
          <a:xfrm>
            <a:off x="1681526" y="829084"/>
            <a:ext cx="1794830" cy="36469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SCENE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 구성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76" name="TextBox 34"/>
          <p:cNvSpPr txBox="1"/>
          <p:nvPr/>
        </p:nvSpPr>
        <p:spPr>
          <a:xfrm>
            <a:off x="6916389" y="3726456"/>
            <a:ext cx="3239832" cy="26261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HP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가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0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일 때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타이머가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00:00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일 때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sp>
        <p:nvSpPr>
          <p:cNvPr id="77" name="TextBox 32"/>
          <p:cNvSpPr txBox="1"/>
          <p:nvPr/>
        </p:nvSpPr>
        <p:spPr>
          <a:xfrm>
            <a:off x="2352393" y="3726456"/>
            <a:ext cx="3239832" cy="26261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최종 비밀번호를 알아내서 정답일 경우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5330" y="265112"/>
            <a:ext cx="1794830" cy="361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게임 내용 소개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latin typeface="KoPub돋움체 Bold"/>
                <a:ea typeface="KoPub돋움체 Bold"/>
              </a:rPr>
              <a:t>4</a:t>
            </a:r>
            <a:endParaRPr lang="en-US" altLang="ko-KR" sz="32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"/>
          <p:cNvSpPr txBox="1"/>
          <p:nvPr/>
        </p:nvSpPr>
        <p:spPr>
          <a:xfrm>
            <a:off x="1681526" y="829084"/>
            <a:ext cx="2559181" cy="35963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힌트 구성 중 일부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4612" y="4487576"/>
            <a:ext cx="2771858" cy="1768109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7930" y="3816664"/>
            <a:ext cx="2209974" cy="2141231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9332" y="4707573"/>
            <a:ext cx="2254436" cy="1434332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79504" y="2615955"/>
            <a:ext cx="2528404" cy="1626088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16131" y="2530771"/>
            <a:ext cx="2808967" cy="1796457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089279" y="1753871"/>
            <a:ext cx="3006719" cy="1937969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1421" y="1570050"/>
            <a:ext cx="2270799" cy="2192675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34265" y="3980838"/>
            <a:ext cx="3041872" cy="1989006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723646" y="460416"/>
            <a:ext cx="2775268" cy="1786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5330" y="265112"/>
            <a:ext cx="1794830" cy="361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게임 내용 소개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latin typeface="KoPub돋움체 Bold"/>
                <a:ea typeface="KoPub돋움체 Bold"/>
              </a:rPr>
              <a:t>4</a:t>
            </a:r>
            <a:endParaRPr lang="en-US" altLang="ko-KR" sz="32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93681" y="1783614"/>
            <a:ext cx="3239832" cy="271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KoPub돋움체 Bold"/>
                <a:ea typeface="KoPub돋움체 Bold"/>
              </a:rPr>
              <a:t>MAIN HINT</a:t>
            </a:r>
            <a:r>
              <a:rPr lang="ko-KR" altLang="en-US" sz="1200">
                <a:solidFill>
                  <a:schemeClr val="bg1"/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KoPub돋움체 Bold"/>
                <a:ea typeface="KoPub돋움체 Bold"/>
              </a:rPr>
              <a:t>(</a:t>
            </a:r>
            <a:r>
              <a:rPr lang="ko-KR" altLang="en-US" sz="1200">
                <a:solidFill>
                  <a:schemeClr val="bg1"/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KoPub돋움체 Bold"/>
                <a:ea typeface="KoPub돋움체 Bold"/>
              </a:rPr>
              <a:t>CLIP BOARD )</a:t>
            </a:r>
            <a:endParaRPr lang="en-US" altLang="ko-KR" sz="120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87122" y="1783614"/>
            <a:ext cx="3239832" cy="271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latin typeface="KoPub돋움체 Bold"/>
                <a:ea typeface="KoPub돋움체 Bold"/>
              </a:rPr>
              <a:t>SUPPORT HINT ( ASSET CLICK )</a:t>
            </a:r>
            <a:endParaRPr lang="en-US" altLang="ko-KR" sz="120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9" name="Group 4"/>
          <p:cNvGrpSpPr>
            <a:grpSpLocks noChangeAspect="1"/>
          </p:cNvGrpSpPr>
          <p:nvPr/>
        </p:nvGrpSpPr>
        <p:grpSpPr>
          <a:xfrm rot="0">
            <a:off x="1262844" y="1758630"/>
            <a:ext cx="498559" cy="498559"/>
            <a:chOff x="1742" y="1676"/>
            <a:chExt cx="612" cy="612"/>
          </a:xfrm>
          <a:solidFill>
            <a:srgbClr val="e5c020">
              <a:alpha val="100000"/>
            </a:srgbClr>
          </a:solidFill>
        </p:grpSpPr>
        <p:sp>
          <p:nvSpPr>
            <p:cNvPr id="50" name="Freeform 6"/>
            <p:cNvSpPr/>
            <p:nvPr/>
          </p:nvSpPr>
          <p:spPr>
            <a:xfrm>
              <a:off x="2116" y="1933"/>
              <a:ext cx="36" cy="36"/>
            </a:xfrm>
            <a:custGeom>
              <a:avLst/>
              <a:gdLst>
                <a:gd name="T0" fmla="*/ 108 w 215"/>
                <a:gd name="T1" fmla="*/ 0 h 216"/>
                <a:gd name="T2" fmla="*/ 133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5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5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3 w 215"/>
                <a:gd name="T27" fmla="*/ 213 h 216"/>
                <a:gd name="T28" fmla="*/ 108 w 215"/>
                <a:gd name="T29" fmla="*/ 216 h 216"/>
                <a:gd name="T30" fmla="*/ 83 w 215"/>
                <a:gd name="T31" fmla="*/ 213 h 216"/>
                <a:gd name="T32" fmla="*/ 60 w 215"/>
                <a:gd name="T33" fmla="*/ 205 h 216"/>
                <a:gd name="T34" fmla="*/ 40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0 w 215"/>
                <a:gd name="T51" fmla="*/ 23 h 216"/>
                <a:gd name="T52" fmla="*/ 60 w 215"/>
                <a:gd name="T53" fmla="*/ 11 h 216"/>
                <a:gd name="T54" fmla="*/ 83 w 215"/>
                <a:gd name="T55" fmla="*/ 3 h 216"/>
                <a:gd name="T56" fmla="*/ 108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8" y="0"/>
                  </a:moveTo>
                  <a:lnTo>
                    <a:pt x="133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5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3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5"/>
                  </a:lnTo>
                  <a:lnTo>
                    <a:pt x="40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1" name="Freeform 7"/>
            <p:cNvSpPr/>
            <p:nvPr/>
          </p:nvSpPr>
          <p:spPr>
            <a:xfrm>
              <a:off x="2145" y="1904"/>
              <a:ext cx="36" cy="36"/>
            </a:xfrm>
            <a:custGeom>
              <a:avLst/>
              <a:gdLst>
                <a:gd name="T0" fmla="*/ 108 w 216"/>
                <a:gd name="T1" fmla="*/ 0 h 215"/>
                <a:gd name="T2" fmla="*/ 132 w 216"/>
                <a:gd name="T3" fmla="*/ 2 h 215"/>
                <a:gd name="T4" fmla="*/ 156 w 216"/>
                <a:gd name="T5" fmla="*/ 11 h 215"/>
                <a:gd name="T6" fmla="*/ 176 w 216"/>
                <a:gd name="T7" fmla="*/ 23 h 215"/>
                <a:gd name="T8" fmla="*/ 192 w 216"/>
                <a:gd name="T9" fmla="*/ 40 h 215"/>
                <a:gd name="T10" fmla="*/ 205 w 216"/>
                <a:gd name="T11" fmla="*/ 60 h 215"/>
                <a:gd name="T12" fmla="*/ 212 w 216"/>
                <a:gd name="T13" fmla="*/ 82 h 215"/>
                <a:gd name="T14" fmla="*/ 216 w 216"/>
                <a:gd name="T15" fmla="*/ 107 h 215"/>
                <a:gd name="T16" fmla="*/ 212 w 216"/>
                <a:gd name="T17" fmla="*/ 132 h 215"/>
                <a:gd name="T18" fmla="*/ 205 w 216"/>
                <a:gd name="T19" fmla="*/ 154 h 215"/>
                <a:gd name="T20" fmla="*/ 192 w 216"/>
                <a:gd name="T21" fmla="*/ 174 h 215"/>
                <a:gd name="T22" fmla="*/ 176 w 216"/>
                <a:gd name="T23" fmla="*/ 191 h 215"/>
                <a:gd name="T24" fmla="*/ 156 w 216"/>
                <a:gd name="T25" fmla="*/ 204 h 215"/>
                <a:gd name="T26" fmla="*/ 132 w 216"/>
                <a:gd name="T27" fmla="*/ 212 h 215"/>
                <a:gd name="T28" fmla="*/ 108 w 216"/>
                <a:gd name="T29" fmla="*/ 215 h 215"/>
                <a:gd name="T30" fmla="*/ 83 w 216"/>
                <a:gd name="T31" fmla="*/ 212 h 215"/>
                <a:gd name="T32" fmla="*/ 60 w 216"/>
                <a:gd name="T33" fmla="*/ 204 h 215"/>
                <a:gd name="T34" fmla="*/ 40 w 216"/>
                <a:gd name="T35" fmla="*/ 191 h 215"/>
                <a:gd name="T36" fmla="*/ 23 w 216"/>
                <a:gd name="T37" fmla="*/ 174 h 215"/>
                <a:gd name="T38" fmla="*/ 11 w 216"/>
                <a:gd name="T39" fmla="*/ 154 h 215"/>
                <a:gd name="T40" fmla="*/ 3 w 216"/>
                <a:gd name="T41" fmla="*/ 132 h 215"/>
                <a:gd name="T42" fmla="*/ 0 w 216"/>
                <a:gd name="T43" fmla="*/ 107 h 215"/>
                <a:gd name="T44" fmla="*/ 3 w 216"/>
                <a:gd name="T45" fmla="*/ 82 h 215"/>
                <a:gd name="T46" fmla="*/ 11 w 216"/>
                <a:gd name="T47" fmla="*/ 60 h 215"/>
                <a:gd name="T48" fmla="*/ 23 w 216"/>
                <a:gd name="T49" fmla="*/ 40 h 215"/>
                <a:gd name="T50" fmla="*/ 40 w 216"/>
                <a:gd name="T51" fmla="*/ 23 h 215"/>
                <a:gd name="T52" fmla="*/ 60 w 216"/>
                <a:gd name="T53" fmla="*/ 11 h 215"/>
                <a:gd name="T54" fmla="*/ 83 w 216"/>
                <a:gd name="T55" fmla="*/ 2 h 215"/>
                <a:gd name="T56" fmla="*/ 108 w 216"/>
                <a:gd name="T57" fmla="*/ 0 h 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32" y="2"/>
                  </a:lnTo>
                  <a:lnTo>
                    <a:pt x="156" y="11"/>
                  </a:lnTo>
                  <a:lnTo>
                    <a:pt x="176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2" y="82"/>
                  </a:lnTo>
                  <a:lnTo>
                    <a:pt x="216" y="107"/>
                  </a:lnTo>
                  <a:lnTo>
                    <a:pt x="212" y="132"/>
                  </a:lnTo>
                  <a:lnTo>
                    <a:pt x="205" y="154"/>
                  </a:lnTo>
                  <a:lnTo>
                    <a:pt x="192" y="174"/>
                  </a:lnTo>
                  <a:lnTo>
                    <a:pt x="176" y="191"/>
                  </a:lnTo>
                  <a:lnTo>
                    <a:pt x="156" y="204"/>
                  </a:lnTo>
                  <a:lnTo>
                    <a:pt x="132" y="212"/>
                  </a:lnTo>
                  <a:lnTo>
                    <a:pt x="108" y="215"/>
                  </a:lnTo>
                  <a:lnTo>
                    <a:pt x="83" y="212"/>
                  </a:lnTo>
                  <a:lnTo>
                    <a:pt x="60" y="204"/>
                  </a:lnTo>
                  <a:lnTo>
                    <a:pt x="40" y="191"/>
                  </a:lnTo>
                  <a:lnTo>
                    <a:pt x="23" y="174"/>
                  </a:lnTo>
                  <a:lnTo>
                    <a:pt x="11" y="154"/>
                  </a:lnTo>
                  <a:lnTo>
                    <a:pt x="3" y="132"/>
                  </a:lnTo>
                  <a:lnTo>
                    <a:pt x="0" y="107"/>
                  </a:lnTo>
                  <a:lnTo>
                    <a:pt x="3" y="82"/>
                  </a:lnTo>
                  <a:lnTo>
                    <a:pt x="11" y="60"/>
                  </a:lnTo>
                  <a:lnTo>
                    <a:pt x="23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2" name="Freeform 8"/>
            <p:cNvSpPr/>
            <p:nvPr/>
          </p:nvSpPr>
          <p:spPr>
            <a:xfrm>
              <a:off x="1884" y="1916"/>
              <a:ext cx="76" cy="77"/>
            </a:xfrm>
            <a:custGeom>
              <a:avLst/>
              <a:gdLst>
                <a:gd name="T0" fmla="*/ 150 w 460"/>
                <a:gd name="T1" fmla="*/ 0 h 461"/>
                <a:gd name="T2" fmla="*/ 309 w 460"/>
                <a:gd name="T3" fmla="*/ 0 h 461"/>
                <a:gd name="T4" fmla="*/ 309 w 460"/>
                <a:gd name="T5" fmla="*/ 150 h 461"/>
                <a:gd name="T6" fmla="*/ 460 w 460"/>
                <a:gd name="T7" fmla="*/ 150 h 461"/>
                <a:gd name="T8" fmla="*/ 460 w 460"/>
                <a:gd name="T9" fmla="*/ 309 h 461"/>
                <a:gd name="T10" fmla="*/ 309 w 460"/>
                <a:gd name="T11" fmla="*/ 309 h 461"/>
                <a:gd name="T12" fmla="*/ 309 w 460"/>
                <a:gd name="T13" fmla="*/ 461 h 461"/>
                <a:gd name="T14" fmla="*/ 150 w 460"/>
                <a:gd name="T15" fmla="*/ 461 h 461"/>
                <a:gd name="T16" fmla="*/ 150 w 460"/>
                <a:gd name="T17" fmla="*/ 309 h 461"/>
                <a:gd name="T18" fmla="*/ 0 w 460"/>
                <a:gd name="T19" fmla="*/ 309 h 461"/>
                <a:gd name="T20" fmla="*/ 0 w 460"/>
                <a:gd name="T21" fmla="*/ 150 h 461"/>
                <a:gd name="T22" fmla="*/ 150 w 460"/>
                <a:gd name="T23" fmla="*/ 150 h 461"/>
                <a:gd name="T24" fmla="*/ 150 w 460"/>
                <a:gd name="T25" fmla="*/ 0 h 4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461">
                  <a:moveTo>
                    <a:pt x="150" y="0"/>
                  </a:moveTo>
                  <a:lnTo>
                    <a:pt x="309" y="0"/>
                  </a:lnTo>
                  <a:lnTo>
                    <a:pt x="309" y="150"/>
                  </a:lnTo>
                  <a:lnTo>
                    <a:pt x="460" y="150"/>
                  </a:lnTo>
                  <a:lnTo>
                    <a:pt x="460" y="309"/>
                  </a:lnTo>
                  <a:lnTo>
                    <a:pt x="309" y="309"/>
                  </a:lnTo>
                  <a:lnTo>
                    <a:pt x="309" y="461"/>
                  </a:lnTo>
                  <a:lnTo>
                    <a:pt x="150" y="461"/>
                  </a:lnTo>
                  <a:lnTo>
                    <a:pt x="150" y="309"/>
                  </a:lnTo>
                  <a:lnTo>
                    <a:pt x="0" y="309"/>
                  </a:lnTo>
                  <a:lnTo>
                    <a:pt x="0" y="150"/>
                  </a:lnTo>
                  <a:lnTo>
                    <a:pt x="150" y="15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3" name="Freeform 9"/>
            <p:cNvSpPr>
              <a:spLocks noEditPoints="1"/>
            </p:cNvSpPr>
            <p:nvPr/>
          </p:nvSpPr>
          <p:spPr>
            <a:xfrm>
              <a:off x="1742" y="1676"/>
              <a:ext cx="612" cy="612"/>
            </a:xfrm>
            <a:custGeom>
              <a:avLst/>
              <a:gdLst>
                <a:gd name="T0" fmla="*/ 1042 w 3672"/>
                <a:gd name="T1" fmla="*/ 1118 h 3672"/>
                <a:gd name="T2" fmla="*/ 858 w 3672"/>
                <a:gd name="T3" fmla="*/ 1235 h 3672"/>
                <a:gd name="T4" fmla="*/ 741 w 3672"/>
                <a:gd name="T5" fmla="*/ 1419 h 3672"/>
                <a:gd name="T6" fmla="*/ 712 w 3672"/>
                <a:gd name="T7" fmla="*/ 1590 h 3672"/>
                <a:gd name="T8" fmla="*/ 661 w 3672"/>
                <a:gd name="T9" fmla="*/ 2412 h 3672"/>
                <a:gd name="T10" fmla="*/ 705 w 3672"/>
                <a:gd name="T11" fmla="*/ 2550 h 3672"/>
                <a:gd name="T12" fmla="*/ 819 w 3672"/>
                <a:gd name="T13" fmla="*/ 2633 h 3672"/>
                <a:gd name="T14" fmla="*/ 1405 w 3672"/>
                <a:gd name="T15" fmla="*/ 2086 h 3672"/>
                <a:gd name="T16" fmla="*/ 2817 w 3672"/>
                <a:gd name="T17" fmla="*/ 2642 h 3672"/>
                <a:gd name="T18" fmla="*/ 2943 w 3672"/>
                <a:gd name="T19" fmla="*/ 2577 h 3672"/>
                <a:gd name="T20" fmla="*/ 3008 w 3672"/>
                <a:gd name="T21" fmla="*/ 2450 h 3672"/>
                <a:gd name="T22" fmla="*/ 2960 w 3672"/>
                <a:gd name="T23" fmla="*/ 1593 h 3672"/>
                <a:gd name="T24" fmla="*/ 2947 w 3672"/>
                <a:gd name="T25" fmla="*/ 1472 h 3672"/>
                <a:gd name="T26" fmla="*/ 2851 w 3672"/>
                <a:gd name="T27" fmla="*/ 1275 h 3672"/>
                <a:gd name="T28" fmla="*/ 2682 w 3672"/>
                <a:gd name="T29" fmla="*/ 1139 h 3672"/>
                <a:gd name="T30" fmla="*/ 2464 w 3672"/>
                <a:gd name="T31" fmla="*/ 1089 h 3672"/>
                <a:gd name="T32" fmla="*/ 2314 w 3672"/>
                <a:gd name="T33" fmla="*/ 1117 h 3672"/>
                <a:gd name="T34" fmla="*/ 2188 w 3672"/>
                <a:gd name="T35" fmla="*/ 1193 h 3672"/>
                <a:gd name="T36" fmla="*/ 2063 w 3672"/>
                <a:gd name="T37" fmla="*/ 1155 h 3672"/>
                <a:gd name="T38" fmla="*/ 1926 w 3672"/>
                <a:gd name="T39" fmla="*/ 1129 h 3672"/>
                <a:gd name="T40" fmla="*/ 1706 w 3672"/>
                <a:gd name="T41" fmla="*/ 1135 h 3672"/>
                <a:gd name="T42" fmla="*/ 1579 w 3672"/>
                <a:gd name="T43" fmla="*/ 1163 h 3672"/>
                <a:gd name="T44" fmla="*/ 1453 w 3672"/>
                <a:gd name="T45" fmla="*/ 1169 h 3672"/>
                <a:gd name="T46" fmla="*/ 1324 w 3672"/>
                <a:gd name="T47" fmla="*/ 1105 h 3672"/>
                <a:gd name="T48" fmla="*/ 1835 w 3672"/>
                <a:gd name="T49" fmla="*/ 0 h 3672"/>
                <a:gd name="T50" fmla="*/ 2272 w 3672"/>
                <a:gd name="T51" fmla="*/ 52 h 3672"/>
                <a:gd name="T52" fmla="*/ 2671 w 3672"/>
                <a:gd name="T53" fmla="*/ 200 h 3672"/>
                <a:gd name="T54" fmla="*/ 3019 w 3672"/>
                <a:gd name="T55" fmla="*/ 432 h 3672"/>
                <a:gd name="T56" fmla="*/ 3305 w 3672"/>
                <a:gd name="T57" fmla="*/ 734 h 3672"/>
                <a:gd name="T58" fmla="*/ 3517 w 3672"/>
                <a:gd name="T59" fmla="*/ 1097 h 3672"/>
                <a:gd name="T60" fmla="*/ 3642 w 3672"/>
                <a:gd name="T61" fmla="*/ 1506 h 3672"/>
                <a:gd name="T62" fmla="*/ 3669 w 3672"/>
                <a:gd name="T63" fmla="*/ 1947 h 3672"/>
                <a:gd name="T64" fmla="*/ 3592 w 3672"/>
                <a:gd name="T65" fmla="*/ 2376 h 3672"/>
                <a:gd name="T66" fmla="*/ 3422 w 3672"/>
                <a:gd name="T67" fmla="*/ 2763 h 3672"/>
                <a:gd name="T68" fmla="*/ 3170 w 3672"/>
                <a:gd name="T69" fmla="*/ 3097 h 3672"/>
                <a:gd name="T70" fmla="*/ 2852 w 3672"/>
                <a:gd name="T71" fmla="*/ 3366 h 3672"/>
                <a:gd name="T72" fmla="*/ 2477 w 3672"/>
                <a:gd name="T73" fmla="*/ 3557 h 3672"/>
                <a:gd name="T74" fmla="*/ 2057 w 3672"/>
                <a:gd name="T75" fmla="*/ 3659 h 3672"/>
                <a:gd name="T76" fmla="*/ 1615 w 3672"/>
                <a:gd name="T77" fmla="*/ 3659 h 3672"/>
                <a:gd name="T78" fmla="*/ 1195 w 3672"/>
                <a:gd name="T79" fmla="*/ 3557 h 3672"/>
                <a:gd name="T80" fmla="*/ 820 w 3672"/>
                <a:gd name="T81" fmla="*/ 3366 h 3672"/>
                <a:gd name="T82" fmla="*/ 502 w 3672"/>
                <a:gd name="T83" fmla="*/ 3097 h 3672"/>
                <a:gd name="T84" fmla="*/ 250 w 3672"/>
                <a:gd name="T85" fmla="*/ 2763 h 3672"/>
                <a:gd name="T86" fmla="*/ 80 w 3672"/>
                <a:gd name="T87" fmla="*/ 2376 h 3672"/>
                <a:gd name="T88" fmla="*/ 3 w 3672"/>
                <a:gd name="T89" fmla="*/ 1947 h 3672"/>
                <a:gd name="T90" fmla="*/ 30 w 3672"/>
                <a:gd name="T91" fmla="*/ 1506 h 3672"/>
                <a:gd name="T92" fmla="*/ 155 w 3672"/>
                <a:gd name="T93" fmla="*/ 1097 h 3672"/>
                <a:gd name="T94" fmla="*/ 367 w 3672"/>
                <a:gd name="T95" fmla="*/ 734 h 3672"/>
                <a:gd name="T96" fmla="*/ 653 w 3672"/>
                <a:gd name="T97" fmla="*/ 432 h 3672"/>
                <a:gd name="T98" fmla="*/ 1001 w 3672"/>
                <a:gd name="T99" fmla="*/ 200 h 3672"/>
                <a:gd name="T100" fmla="*/ 1400 w 3672"/>
                <a:gd name="T101" fmla="*/ 52 h 3672"/>
                <a:gd name="T102" fmla="*/ 1835 w 3672"/>
                <a:gd name="T103" fmla="*/ 0 h 36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72" h="3672">
                  <a:moveTo>
                    <a:pt x="1208" y="1089"/>
                  </a:moveTo>
                  <a:lnTo>
                    <a:pt x="1151" y="1093"/>
                  </a:lnTo>
                  <a:lnTo>
                    <a:pt x="1095" y="1103"/>
                  </a:lnTo>
                  <a:lnTo>
                    <a:pt x="1042" y="1118"/>
                  </a:lnTo>
                  <a:lnTo>
                    <a:pt x="990" y="1139"/>
                  </a:lnTo>
                  <a:lnTo>
                    <a:pt x="942" y="1167"/>
                  </a:lnTo>
                  <a:lnTo>
                    <a:pt x="898" y="1198"/>
                  </a:lnTo>
                  <a:lnTo>
                    <a:pt x="858" y="1235"/>
                  </a:lnTo>
                  <a:lnTo>
                    <a:pt x="821" y="1275"/>
                  </a:lnTo>
                  <a:lnTo>
                    <a:pt x="790" y="1320"/>
                  </a:lnTo>
                  <a:lnTo>
                    <a:pt x="762" y="1368"/>
                  </a:lnTo>
                  <a:lnTo>
                    <a:pt x="741" y="1419"/>
                  </a:lnTo>
                  <a:lnTo>
                    <a:pt x="725" y="1472"/>
                  </a:lnTo>
                  <a:lnTo>
                    <a:pt x="715" y="1528"/>
                  </a:lnTo>
                  <a:lnTo>
                    <a:pt x="712" y="1586"/>
                  </a:lnTo>
                  <a:lnTo>
                    <a:pt x="712" y="1590"/>
                  </a:lnTo>
                  <a:lnTo>
                    <a:pt x="712" y="1593"/>
                  </a:lnTo>
                  <a:lnTo>
                    <a:pt x="712" y="1597"/>
                  </a:lnTo>
                  <a:lnTo>
                    <a:pt x="712" y="1601"/>
                  </a:lnTo>
                  <a:lnTo>
                    <a:pt x="661" y="2412"/>
                  </a:lnTo>
                  <a:lnTo>
                    <a:pt x="663" y="2450"/>
                  </a:lnTo>
                  <a:lnTo>
                    <a:pt x="672" y="2486"/>
                  </a:lnTo>
                  <a:lnTo>
                    <a:pt x="687" y="2519"/>
                  </a:lnTo>
                  <a:lnTo>
                    <a:pt x="705" y="2550"/>
                  </a:lnTo>
                  <a:lnTo>
                    <a:pt x="729" y="2577"/>
                  </a:lnTo>
                  <a:lnTo>
                    <a:pt x="756" y="2600"/>
                  </a:lnTo>
                  <a:lnTo>
                    <a:pt x="786" y="2619"/>
                  </a:lnTo>
                  <a:lnTo>
                    <a:pt x="819" y="2633"/>
                  </a:lnTo>
                  <a:lnTo>
                    <a:pt x="855" y="2642"/>
                  </a:lnTo>
                  <a:lnTo>
                    <a:pt x="892" y="2645"/>
                  </a:lnTo>
                  <a:lnTo>
                    <a:pt x="1055" y="2645"/>
                  </a:lnTo>
                  <a:lnTo>
                    <a:pt x="1405" y="2086"/>
                  </a:lnTo>
                  <a:lnTo>
                    <a:pt x="2267" y="2086"/>
                  </a:lnTo>
                  <a:lnTo>
                    <a:pt x="2617" y="2645"/>
                  </a:lnTo>
                  <a:lnTo>
                    <a:pt x="2780" y="2645"/>
                  </a:lnTo>
                  <a:lnTo>
                    <a:pt x="2817" y="2642"/>
                  </a:lnTo>
                  <a:lnTo>
                    <a:pt x="2853" y="2633"/>
                  </a:lnTo>
                  <a:lnTo>
                    <a:pt x="2886" y="2619"/>
                  </a:lnTo>
                  <a:lnTo>
                    <a:pt x="2916" y="2600"/>
                  </a:lnTo>
                  <a:lnTo>
                    <a:pt x="2943" y="2577"/>
                  </a:lnTo>
                  <a:lnTo>
                    <a:pt x="2967" y="2550"/>
                  </a:lnTo>
                  <a:lnTo>
                    <a:pt x="2985" y="2519"/>
                  </a:lnTo>
                  <a:lnTo>
                    <a:pt x="3000" y="2486"/>
                  </a:lnTo>
                  <a:lnTo>
                    <a:pt x="3008" y="2450"/>
                  </a:lnTo>
                  <a:lnTo>
                    <a:pt x="3011" y="2412"/>
                  </a:lnTo>
                  <a:lnTo>
                    <a:pt x="2960" y="1601"/>
                  </a:lnTo>
                  <a:lnTo>
                    <a:pt x="2960" y="1597"/>
                  </a:lnTo>
                  <a:lnTo>
                    <a:pt x="2960" y="1593"/>
                  </a:lnTo>
                  <a:lnTo>
                    <a:pt x="2960" y="1590"/>
                  </a:lnTo>
                  <a:lnTo>
                    <a:pt x="2960" y="1586"/>
                  </a:lnTo>
                  <a:lnTo>
                    <a:pt x="2957" y="1528"/>
                  </a:lnTo>
                  <a:lnTo>
                    <a:pt x="2947" y="1472"/>
                  </a:lnTo>
                  <a:lnTo>
                    <a:pt x="2931" y="1419"/>
                  </a:lnTo>
                  <a:lnTo>
                    <a:pt x="2910" y="1368"/>
                  </a:lnTo>
                  <a:lnTo>
                    <a:pt x="2882" y="1320"/>
                  </a:lnTo>
                  <a:lnTo>
                    <a:pt x="2851" y="1275"/>
                  </a:lnTo>
                  <a:lnTo>
                    <a:pt x="2814" y="1235"/>
                  </a:lnTo>
                  <a:lnTo>
                    <a:pt x="2774" y="1198"/>
                  </a:lnTo>
                  <a:lnTo>
                    <a:pt x="2730" y="1167"/>
                  </a:lnTo>
                  <a:lnTo>
                    <a:pt x="2682" y="1139"/>
                  </a:lnTo>
                  <a:lnTo>
                    <a:pt x="2630" y="1118"/>
                  </a:lnTo>
                  <a:lnTo>
                    <a:pt x="2577" y="1103"/>
                  </a:lnTo>
                  <a:lnTo>
                    <a:pt x="2521" y="1093"/>
                  </a:lnTo>
                  <a:lnTo>
                    <a:pt x="2464" y="1089"/>
                  </a:lnTo>
                  <a:lnTo>
                    <a:pt x="2422" y="1092"/>
                  </a:lnTo>
                  <a:lnTo>
                    <a:pt x="2383" y="1096"/>
                  </a:lnTo>
                  <a:lnTo>
                    <a:pt x="2348" y="1105"/>
                  </a:lnTo>
                  <a:lnTo>
                    <a:pt x="2314" y="1117"/>
                  </a:lnTo>
                  <a:lnTo>
                    <a:pt x="2281" y="1132"/>
                  </a:lnTo>
                  <a:lnTo>
                    <a:pt x="2250" y="1149"/>
                  </a:lnTo>
                  <a:lnTo>
                    <a:pt x="2219" y="1169"/>
                  </a:lnTo>
                  <a:lnTo>
                    <a:pt x="2188" y="1193"/>
                  </a:lnTo>
                  <a:lnTo>
                    <a:pt x="2153" y="1182"/>
                  </a:lnTo>
                  <a:lnTo>
                    <a:pt x="2122" y="1173"/>
                  </a:lnTo>
                  <a:lnTo>
                    <a:pt x="2093" y="1163"/>
                  </a:lnTo>
                  <a:lnTo>
                    <a:pt x="2063" y="1155"/>
                  </a:lnTo>
                  <a:lnTo>
                    <a:pt x="2033" y="1147"/>
                  </a:lnTo>
                  <a:lnTo>
                    <a:pt x="2002" y="1141"/>
                  </a:lnTo>
                  <a:lnTo>
                    <a:pt x="1966" y="1135"/>
                  </a:lnTo>
                  <a:lnTo>
                    <a:pt x="1926" y="1129"/>
                  </a:lnTo>
                  <a:lnTo>
                    <a:pt x="1882" y="1126"/>
                  </a:lnTo>
                  <a:lnTo>
                    <a:pt x="1790" y="1126"/>
                  </a:lnTo>
                  <a:lnTo>
                    <a:pt x="1745" y="1129"/>
                  </a:lnTo>
                  <a:lnTo>
                    <a:pt x="1706" y="1135"/>
                  </a:lnTo>
                  <a:lnTo>
                    <a:pt x="1670" y="1141"/>
                  </a:lnTo>
                  <a:lnTo>
                    <a:pt x="1639" y="1147"/>
                  </a:lnTo>
                  <a:lnTo>
                    <a:pt x="1609" y="1155"/>
                  </a:lnTo>
                  <a:lnTo>
                    <a:pt x="1579" y="1163"/>
                  </a:lnTo>
                  <a:lnTo>
                    <a:pt x="1550" y="1173"/>
                  </a:lnTo>
                  <a:lnTo>
                    <a:pt x="1519" y="1182"/>
                  </a:lnTo>
                  <a:lnTo>
                    <a:pt x="1484" y="1193"/>
                  </a:lnTo>
                  <a:lnTo>
                    <a:pt x="1453" y="1169"/>
                  </a:lnTo>
                  <a:lnTo>
                    <a:pt x="1422" y="1149"/>
                  </a:lnTo>
                  <a:lnTo>
                    <a:pt x="1391" y="1132"/>
                  </a:lnTo>
                  <a:lnTo>
                    <a:pt x="1358" y="1117"/>
                  </a:lnTo>
                  <a:lnTo>
                    <a:pt x="1324" y="1105"/>
                  </a:lnTo>
                  <a:lnTo>
                    <a:pt x="1289" y="1096"/>
                  </a:lnTo>
                  <a:lnTo>
                    <a:pt x="1250" y="1092"/>
                  </a:lnTo>
                  <a:lnTo>
                    <a:pt x="1208" y="1089"/>
                  </a:lnTo>
                  <a:close/>
                  <a:moveTo>
                    <a:pt x="1835" y="0"/>
                  </a:moveTo>
                  <a:lnTo>
                    <a:pt x="1947" y="3"/>
                  </a:lnTo>
                  <a:lnTo>
                    <a:pt x="2057" y="13"/>
                  </a:lnTo>
                  <a:lnTo>
                    <a:pt x="2166" y="30"/>
                  </a:lnTo>
                  <a:lnTo>
                    <a:pt x="2272" y="52"/>
                  </a:lnTo>
                  <a:lnTo>
                    <a:pt x="2376" y="80"/>
                  </a:lnTo>
                  <a:lnTo>
                    <a:pt x="2477" y="115"/>
                  </a:lnTo>
                  <a:lnTo>
                    <a:pt x="2575" y="155"/>
                  </a:lnTo>
                  <a:lnTo>
                    <a:pt x="2671" y="200"/>
                  </a:lnTo>
                  <a:lnTo>
                    <a:pt x="2763" y="250"/>
                  </a:lnTo>
                  <a:lnTo>
                    <a:pt x="2852" y="306"/>
                  </a:lnTo>
                  <a:lnTo>
                    <a:pt x="2938" y="367"/>
                  </a:lnTo>
                  <a:lnTo>
                    <a:pt x="3019" y="432"/>
                  </a:lnTo>
                  <a:lnTo>
                    <a:pt x="3097" y="502"/>
                  </a:lnTo>
                  <a:lnTo>
                    <a:pt x="3170" y="575"/>
                  </a:lnTo>
                  <a:lnTo>
                    <a:pt x="3240" y="653"/>
                  </a:lnTo>
                  <a:lnTo>
                    <a:pt x="3305" y="734"/>
                  </a:lnTo>
                  <a:lnTo>
                    <a:pt x="3366" y="820"/>
                  </a:lnTo>
                  <a:lnTo>
                    <a:pt x="3422" y="909"/>
                  </a:lnTo>
                  <a:lnTo>
                    <a:pt x="3472" y="1001"/>
                  </a:lnTo>
                  <a:lnTo>
                    <a:pt x="3517" y="1097"/>
                  </a:lnTo>
                  <a:lnTo>
                    <a:pt x="3557" y="1195"/>
                  </a:lnTo>
                  <a:lnTo>
                    <a:pt x="3592" y="1296"/>
                  </a:lnTo>
                  <a:lnTo>
                    <a:pt x="3620" y="1400"/>
                  </a:lnTo>
                  <a:lnTo>
                    <a:pt x="3642" y="1506"/>
                  </a:lnTo>
                  <a:lnTo>
                    <a:pt x="3659" y="1615"/>
                  </a:lnTo>
                  <a:lnTo>
                    <a:pt x="3669" y="1724"/>
                  </a:lnTo>
                  <a:lnTo>
                    <a:pt x="3672" y="1835"/>
                  </a:lnTo>
                  <a:lnTo>
                    <a:pt x="3669" y="1947"/>
                  </a:lnTo>
                  <a:lnTo>
                    <a:pt x="3659" y="2057"/>
                  </a:lnTo>
                  <a:lnTo>
                    <a:pt x="3642" y="2166"/>
                  </a:lnTo>
                  <a:lnTo>
                    <a:pt x="3620" y="2272"/>
                  </a:lnTo>
                  <a:lnTo>
                    <a:pt x="3592" y="2376"/>
                  </a:lnTo>
                  <a:lnTo>
                    <a:pt x="3557" y="2477"/>
                  </a:lnTo>
                  <a:lnTo>
                    <a:pt x="3517" y="2575"/>
                  </a:lnTo>
                  <a:lnTo>
                    <a:pt x="3472" y="2671"/>
                  </a:lnTo>
                  <a:lnTo>
                    <a:pt x="3422" y="2763"/>
                  </a:lnTo>
                  <a:lnTo>
                    <a:pt x="3366" y="2852"/>
                  </a:lnTo>
                  <a:lnTo>
                    <a:pt x="3305" y="2938"/>
                  </a:lnTo>
                  <a:lnTo>
                    <a:pt x="3240" y="3019"/>
                  </a:lnTo>
                  <a:lnTo>
                    <a:pt x="3170" y="3097"/>
                  </a:lnTo>
                  <a:lnTo>
                    <a:pt x="3097" y="3170"/>
                  </a:lnTo>
                  <a:lnTo>
                    <a:pt x="3019" y="3240"/>
                  </a:lnTo>
                  <a:lnTo>
                    <a:pt x="2938" y="3305"/>
                  </a:lnTo>
                  <a:lnTo>
                    <a:pt x="2852" y="3366"/>
                  </a:lnTo>
                  <a:lnTo>
                    <a:pt x="2763" y="3422"/>
                  </a:lnTo>
                  <a:lnTo>
                    <a:pt x="2671" y="3472"/>
                  </a:lnTo>
                  <a:lnTo>
                    <a:pt x="2575" y="3517"/>
                  </a:lnTo>
                  <a:lnTo>
                    <a:pt x="2477" y="3557"/>
                  </a:lnTo>
                  <a:lnTo>
                    <a:pt x="2376" y="3592"/>
                  </a:lnTo>
                  <a:lnTo>
                    <a:pt x="2272" y="3620"/>
                  </a:lnTo>
                  <a:lnTo>
                    <a:pt x="2166" y="3642"/>
                  </a:lnTo>
                  <a:lnTo>
                    <a:pt x="2057" y="3659"/>
                  </a:lnTo>
                  <a:lnTo>
                    <a:pt x="1947" y="3669"/>
                  </a:lnTo>
                  <a:lnTo>
                    <a:pt x="1835" y="3672"/>
                  </a:lnTo>
                  <a:lnTo>
                    <a:pt x="1724" y="3669"/>
                  </a:lnTo>
                  <a:lnTo>
                    <a:pt x="1615" y="3659"/>
                  </a:lnTo>
                  <a:lnTo>
                    <a:pt x="1506" y="3642"/>
                  </a:lnTo>
                  <a:lnTo>
                    <a:pt x="1400" y="3620"/>
                  </a:lnTo>
                  <a:lnTo>
                    <a:pt x="1296" y="3592"/>
                  </a:lnTo>
                  <a:lnTo>
                    <a:pt x="1195" y="3557"/>
                  </a:lnTo>
                  <a:lnTo>
                    <a:pt x="1097" y="3517"/>
                  </a:lnTo>
                  <a:lnTo>
                    <a:pt x="1001" y="3472"/>
                  </a:lnTo>
                  <a:lnTo>
                    <a:pt x="909" y="3422"/>
                  </a:lnTo>
                  <a:lnTo>
                    <a:pt x="820" y="3366"/>
                  </a:lnTo>
                  <a:lnTo>
                    <a:pt x="734" y="3305"/>
                  </a:lnTo>
                  <a:lnTo>
                    <a:pt x="653" y="3240"/>
                  </a:lnTo>
                  <a:lnTo>
                    <a:pt x="575" y="3170"/>
                  </a:lnTo>
                  <a:lnTo>
                    <a:pt x="502" y="3097"/>
                  </a:lnTo>
                  <a:lnTo>
                    <a:pt x="432" y="3019"/>
                  </a:lnTo>
                  <a:lnTo>
                    <a:pt x="367" y="2938"/>
                  </a:lnTo>
                  <a:lnTo>
                    <a:pt x="306" y="2852"/>
                  </a:lnTo>
                  <a:lnTo>
                    <a:pt x="250" y="2763"/>
                  </a:lnTo>
                  <a:lnTo>
                    <a:pt x="200" y="2671"/>
                  </a:lnTo>
                  <a:lnTo>
                    <a:pt x="155" y="2575"/>
                  </a:lnTo>
                  <a:lnTo>
                    <a:pt x="115" y="2477"/>
                  </a:lnTo>
                  <a:lnTo>
                    <a:pt x="80" y="2376"/>
                  </a:lnTo>
                  <a:lnTo>
                    <a:pt x="52" y="2272"/>
                  </a:lnTo>
                  <a:lnTo>
                    <a:pt x="30" y="2166"/>
                  </a:lnTo>
                  <a:lnTo>
                    <a:pt x="13" y="2057"/>
                  </a:lnTo>
                  <a:lnTo>
                    <a:pt x="3" y="1947"/>
                  </a:lnTo>
                  <a:lnTo>
                    <a:pt x="0" y="1835"/>
                  </a:lnTo>
                  <a:lnTo>
                    <a:pt x="3" y="1724"/>
                  </a:lnTo>
                  <a:lnTo>
                    <a:pt x="13" y="1615"/>
                  </a:lnTo>
                  <a:lnTo>
                    <a:pt x="30" y="1506"/>
                  </a:lnTo>
                  <a:lnTo>
                    <a:pt x="52" y="1400"/>
                  </a:lnTo>
                  <a:lnTo>
                    <a:pt x="80" y="1296"/>
                  </a:lnTo>
                  <a:lnTo>
                    <a:pt x="115" y="1195"/>
                  </a:lnTo>
                  <a:lnTo>
                    <a:pt x="155" y="1097"/>
                  </a:lnTo>
                  <a:lnTo>
                    <a:pt x="200" y="1001"/>
                  </a:lnTo>
                  <a:lnTo>
                    <a:pt x="250" y="909"/>
                  </a:lnTo>
                  <a:lnTo>
                    <a:pt x="306" y="820"/>
                  </a:lnTo>
                  <a:lnTo>
                    <a:pt x="367" y="734"/>
                  </a:lnTo>
                  <a:lnTo>
                    <a:pt x="432" y="653"/>
                  </a:lnTo>
                  <a:lnTo>
                    <a:pt x="502" y="575"/>
                  </a:lnTo>
                  <a:lnTo>
                    <a:pt x="575" y="502"/>
                  </a:lnTo>
                  <a:lnTo>
                    <a:pt x="653" y="432"/>
                  </a:lnTo>
                  <a:lnTo>
                    <a:pt x="734" y="367"/>
                  </a:lnTo>
                  <a:lnTo>
                    <a:pt x="820" y="306"/>
                  </a:lnTo>
                  <a:lnTo>
                    <a:pt x="909" y="250"/>
                  </a:lnTo>
                  <a:lnTo>
                    <a:pt x="1001" y="200"/>
                  </a:lnTo>
                  <a:lnTo>
                    <a:pt x="1097" y="155"/>
                  </a:lnTo>
                  <a:lnTo>
                    <a:pt x="1195" y="115"/>
                  </a:lnTo>
                  <a:lnTo>
                    <a:pt x="1296" y="80"/>
                  </a:lnTo>
                  <a:lnTo>
                    <a:pt x="1400" y="52"/>
                  </a:lnTo>
                  <a:lnTo>
                    <a:pt x="1506" y="30"/>
                  </a:lnTo>
                  <a:lnTo>
                    <a:pt x="1615" y="13"/>
                  </a:lnTo>
                  <a:lnTo>
                    <a:pt x="1724" y="3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4" name="Freeform 10"/>
            <p:cNvSpPr/>
            <p:nvPr/>
          </p:nvSpPr>
          <p:spPr>
            <a:xfrm>
              <a:off x="2174" y="1933"/>
              <a:ext cx="36" cy="36"/>
            </a:xfrm>
            <a:custGeom>
              <a:avLst/>
              <a:gdLst>
                <a:gd name="T0" fmla="*/ 107 w 215"/>
                <a:gd name="T1" fmla="*/ 0 h 216"/>
                <a:gd name="T2" fmla="*/ 132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4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4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2 w 215"/>
                <a:gd name="T27" fmla="*/ 213 h 216"/>
                <a:gd name="T28" fmla="*/ 107 w 215"/>
                <a:gd name="T29" fmla="*/ 216 h 216"/>
                <a:gd name="T30" fmla="*/ 83 w 215"/>
                <a:gd name="T31" fmla="*/ 213 h 216"/>
                <a:gd name="T32" fmla="*/ 61 w 215"/>
                <a:gd name="T33" fmla="*/ 205 h 216"/>
                <a:gd name="T34" fmla="*/ 41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1 w 215"/>
                <a:gd name="T51" fmla="*/ 23 h 216"/>
                <a:gd name="T52" fmla="*/ 61 w 215"/>
                <a:gd name="T53" fmla="*/ 11 h 216"/>
                <a:gd name="T54" fmla="*/ 83 w 215"/>
                <a:gd name="T55" fmla="*/ 3 h 216"/>
                <a:gd name="T56" fmla="*/ 107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7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4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4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2" y="213"/>
                  </a:lnTo>
                  <a:lnTo>
                    <a:pt x="107" y="216"/>
                  </a:lnTo>
                  <a:lnTo>
                    <a:pt x="83" y="213"/>
                  </a:lnTo>
                  <a:lnTo>
                    <a:pt x="61" y="205"/>
                  </a:lnTo>
                  <a:lnTo>
                    <a:pt x="41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1" y="23"/>
                  </a:lnTo>
                  <a:lnTo>
                    <a:pt x="61" y="11"/>
                  </a:lnTo>
                  <a:lnTo>
                    <a:pt x="83" y="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56" name="Group 4"/>
          <p:cNvGrpSpPr>
            <a:grpSpLocks noChangeAspect="1"/>
          </p:cNvGrpSpPr>
          <p:nvPr/>
        </p:nvGrpSpPr>
        <p:grpSpPr>
          <a:xfrm rot="0">
            <a:off x="5846720" y="1746870"/>
            <a:ext cx="498559" cy="498559"/>
            <a:chOff x="1742" y="1676"/>
            <a:chExt cx="612" cy="612"/>
          </a:xfrm>
          <a:solidFill>
            <a:srgbClr val="e5c020">
              <a:alpha val="100000"/>
            </a:srgbClr>
          </a:solidFill>
        </p:grpSpPr>
        <p:sp>
          <p:nvSpPr>
            <p:cNvPr id="57" name="Freeform 6"/>
            <p:cNvSpPr/>
            <p:nvPr/>
          </p:nvSpPr>
          <p:spPr>
            <a:xfrm>
              <a:off x="2116" y="1933"/>
              <a:ext cx="36" cy="36"/>
            </a:xfrm>
            <a:custGeom>
              <a:avLst/>
              <a:gdLst>
                <a:gd name="T0" fmla="*/ 108 w 215"/>
                <a:gd name="T1" fmla="*/ 0 h 216"/>
                <a:gd name="T2" fmla="*/ 133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5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5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3 w 215"/>
                <a:gd name="T27" fmla="*/ 213 h 216"/>
                <a:gd name="T28" fmla="*/ 108 w 215"/>
                <a:gd name="T29" fmla="*/ 216 h 216"/>
                <a:gd name="T30" fmla="*/ 83 w 215"/>
                <a:gd name="T31" fmla="*/ 213 h 216"/>
                <a:gd name="T32" fmla="*/ 60 w 215"/>
                <a:gd name="T33" fmla="*/ 205 h 216"/>
                <a:gd name="T34" fmla="*/ 40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0 w 215"/>
                <a:gd name="T51" fmla="*/ 23 h 216"/>
                <a:gd name="T52" fmla="*/ 60 w 215"/>
                <a:gd name="T53" fmla="*/ 11 h 216"/>
                <a:gd name="T54" fmla="*/ 83 w 215"/>
                <a:gd name="T55" fmla="*/ 3 h 216"/>
                <a:gd name="T56" fmla="*/ 108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8" y="0"/>
                  </a:moveTo>
                  <a:lnTo>
                    <a:pt x="133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5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3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5"/>
                  </a:lnTo>
                  <a:lnTo>
                    <a:pt x="40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8" name="Freeform 7"/>
            <p:cNvSpPr/>
            <p:nvPr/>
          </p:nvSpPr>
          <p:spPr>
            <a:xfrm>
              <a:off x="2145" y="1904"/>
              <a:ext cx="36" cy="36"/>
            </a:xfrm>
            <a:custGeom>
              <a:avLst/>
              <a:gdLst>
                <a:gd name="T0" fmla="*/ 108 w 216"/>
                <a:gd name="T1" fmla="*/ 0 h 215"/>
                <a:gd name="T2" fmla="*/ 132 w 216"/>
                <a:gd name="T3" fmla="*/ 2 h 215"/>
                <a:gd name="T4" fmla="*/ 156 w 216"/>
                <a:gd name="T5" fmla="*/ 11 h 215"/>
                <a:gd name="T6" fmla="*/ 176 w 216"/>
                <a:gd name="T7" fmla="*/ 23 h 215"/>
                <a:gd name="T8" fmla="*/ 192 w 216"/>
                <a:gd name="T9" fmla="*/ 40 h 215"/>
                <a:gd name="T10" fmla="*/ 205 w 216"/>
                <a:gd name="T11" fmla="*/ 60 h 215"/>
                <a:gd name="T12" fmla="*/ 212 w 216"/>
                <a:gd name="T13" fmla="*/ 82 h 215"/>
                <a:gd name="T14" fmla="*/ 216 w 216"/>
                <a:gd name="T15" fmla="*/ 107 h 215"/>
                <a:gd name="T16" fmla="*/ 212 w 216"/>
                <a:gd name="T17" fmla="*/ 132 h 215"/>
                <a:gd name="T18" fmla="*/ 205 w 216"/>
                <a:gd name="T19" fmla="*/ 154 h 215"/>
                <a:gd name="T20" fmla="*/ 192 w 216"/>
                <a:gd name="T21" fmla="*/ 174 h 215"/>
                <a:gd name="T22" fmla="*/ 176 w 216"/>
                <a:gd name="T23" fmla="*/ 191 h 215"/>
                <a:gd name="T24" fmla="*/ 156 w 216"/>
                <a:gd name="T25" fmla="*/ 204 h 215"/>
                <a:gd name="T26" fmla="*/ 132 w 216"/>
                <a:gd name="T27" fmla="*/ 212 h 215"/>
                <a:gd name="T28" fmla="*/ 108 w 216"/>
                <a:gd name="T29" fmla="*/ 215 h 215"/>
                <a:gd name="T30" fmla="*/ 83 w 216"/>
                <a:gd name="T31" fmla="*/ 212 h 215"/>
                <a:gd name="T32" fmla="*/ 60 w 216"/>
                <a:gd name="T33" fmla="*/ 204 h 215"/>
                <a:gd name="T34" fmla="*/ 40 w 216"/>
                <a:gd name="T35" fmla="*/ 191 h 215"/>
                <a:gd name="T36" fmla="*/ 23 w 216"/>
                <a:gd name="T37" fmla="*/ 174 h 215"/>
                <a:gd name="T38" fmla="*/ 11 w 216"/>
                <a:gd name="T39" fmla="*/ 154 h 215"/>
                <a:gd name="T40" fmla="*/ 3 w 216"/>
                <a:gd name="T41" fmla="*/ 132 h 215"/>
                <a:gd name="T42" fmla="*/ 0 w 216"/>
                <a:gd name="T43" fmla="*/ 107 h 215"/>
                <a:gd name="T44" fmla="*/ 3 w 216"/>
                <a:gd name="T45" fmla="*/ 82 h 215"/>
                <a:gd name="T46" fmla="*/ 11 w 216"/>
                <a:gd name="T47" fmla="*/ 60 h 215"/>
                <a:gd name="T48" fmla="*/ 23 w 216"/>
                <a:gd name="T49" fmla="*/ 40 h 215"/>
                <a:gd name="T50" fmla="*/ 40 w 216"/>
                <a:gd name="T51" fmla="*/ 23 h 215"/>
                <a:gd name="T52" fmla="*/ 60 w 216"/>
                <a:gd name="T53" fmla="*/ 11 h 215"/>
                <a:gd name="T54" fmla="*/ 83 w 216"/>
                <a:gd name="T55" fmla="*/ 2 h 215"/>
                <a:gd name="T56" fmla="*/ 108 w 216"/>
                <a:gd name="T57" fmla="*/ 0 h 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32" y="2"/>
                  </a:lnTo>
                  <a:lnTo>
                    <a:pt x="156" y="11"/>
                  </a:lnTo>
                  <a:lnTo>
                    <a:pt x="176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2" y="82"/>
                  </a:lnTo>
                  <a:lnTo>
                    <a:pt x="216" y="107"/>
                  </a:lnTo>
                  <a:lnTo>
                    <a:pt x="212" y="132"/>
                  </a:lnTo>
                  <a:lnTo>
                    <a:pt x="205" y="154"/>
                  </a:lnTo>
                  <a:lnTo>
                    <a:pt x="192" y="174"/>
                  </a:lnTo>
                  <a:lnTo>
                    <a:pt x="176" y="191"/>
                  </a:lnTo>
                  <a:lnTo>
                    <a:pt x="156" y="204"/>
                  </a:lnTo>
                  <a:lnTo>
                    <a:pt x="132" y="212"/>
                  </a:lnTo>
                  <a:lnTo>
                    <a:pt x="108" y="215"/>
                  </a:lnTo>
                  <a:lnTo>
                    <a:pt x="83" y="212"/>
                  </a:lnTo>
                  <a:lnTo>
                    <a:pt x="60" y="204"/>
                  </a:lnTo>
                  <a:lnTo>
                    <a:pt x="40" y="191"/>
                  </a:lnTo>
                  <a:lnTo>
                    <a:pt x="23" y="174"/>
                  </a:lnTo>
                  <a:lnTo>
                    <a:pt x="11" y="154"/>
                  </a:lnTo>
                  <a:lnTo>
                    <a:pt x="3" y="132"/>
                  </a:lnTo>
                  <a:lnTo>
                    <a:pt x="0" y="107"/>
                  </a:lnTo>
                  <a:lnTo>
                    <a:pt x="3" y="82"/>
                  </a:lnTo>
                  <a:lnTo>
                    <a:pt x="11" y="60"/>
                  </a:lnTo>
                  <a:lnTo>
                    <a:pt x="23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9" name="Freeform 8"/>
            <p:cNvSpPr/>
            <p:nvPr/>
          </p:nvSpPr>
          <p:spPr>
            <a:xfrm>
              <a:off x="1884" y="1916"/>
              <a:ext cx="76" cy="77"/>
            </a:xfrm>
            <a:custGeom>
              <a:avLst/>
              <a:gdLst>
                <a:gd name="T0" fmla="*/ 150 w 460"/>
                <a:gd name="T1" fmla="*/ 0 h 461"/>
                <a:gd name="T2" fmla="*/ 309 w 460"/>
                <a:gd name="T3" fmla="*/ 0 h 461"/>
                <a:gd name="T4" fmla="*/ 309 w 460"/>
                <a:gd name="T5" fmla="*/ 150 h 461"/>
                <a:gd name="T6" fmla="*/ 460 w 460"/>
                <a:gd name="T7" fmla="*/ 150 h 461"/>
                <a:gd name="T8" fmla="*/ 460 w 460"/>
                <a:gd name="T9" fmla="*/ 309 h 461"/>
                <a:gd name="T10" fmla="*/ 309 w 460"/>
                <a:gd name="T11" fmla="*/ 309 h 461"/>
                <a:gd name="T12" fmla="*/ 309 w 460"/>
                <a:gd name="T13" fmla="*/ 461 h 461"/>
                <a:gd name="T14" fmla="*/ 150 w 460"/>
                <a:gd name="T15" fmla="*/ 461 h 461"/>
                <a:gd name="T16" fmla="*/ 150 w 460"/>
                <a:gd name="T17" fmla="*/ 309 h 461"/>
                <a:gd name="T18" fmla="*/ 0 w 460"/>
                <a:gd name="T19" fmla="*/ 309 h 461"/>
                <a:gd name="T20" fmla="*/ 0 w 460"/>
                <a:gd name="T21" fmla="*/ 150 h 461"/>
                <a:gd name="T22" fmla="*/ 150 w 460"/>
                <a:gd name="T23" fmla="*/ 150 h 461"/>
                <a:gd name="T24" fmla="*/ 150 w 460"/>
                <a:gd name="T25" fmla="*/ 0 h 4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461">
                  <a:moveTo>
                    <a:pt x="150" y="0"/>
                  </a:moveTo>
                  <a:lnTo>
                    <a:pt x="309" y="0"/>
                  </a:lnTo>
                  <a:lnTo>
                    <a:pt x="309" y="150"/>
                  </a:lnTo>
                  <a:lnTo>
                    <a:pt x="460" y="150"/>
                  </a:lnTo>
                  <a:lnTo>
                    <a:pt x="460" y="309"/>
                  </a:lnTo>
                  <a:lnTo>
                    <a:pt x="309" y="309"/>
                  </a:lnTo>
                  <a:lnTo>
                    <a:pt x="309" y="461"/>
                  </a:lnTo>
                  <a:lnTo>
                    <a:pt x="150" y="461"/>
                  </a:lnTo>
                  <a:lnTo>
                    <a:pt x="150" y="309"/>
                  </a:lnTo>
                  <a:lnTo>
                    <a:pt x="0" y="309"/>
                  </a:lnTo>
                  <a:lnTo>
                    <a:pt x="0" y="150"/>
                  </a:lnTo>
                  <a:lnTo>
                    <a:pt x="150" y="15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0" name="Freeform 9"/>
            <p:cNvSpPr>
              <a:spLocks noEditPoints="1"/>
            </p:cNvSpPr>
            <p:nvPr/>
          </p:nvSpPr>
          <p:spPr>
            <a:xfrm>
              <a:off x="1742" y="1676"/>
              <a:ext cx="612" cy="612"/>
            </a:xfrm>
            <a:custGeom>
              <a:avLst/>
              <a:gdLst>
                <a:gd name="T0" fmla="*/ 1042 w 3672"/>
                <a:gd name="T1" fmla="*/ 1118 h 3672"/>
                <a:gd name="T2" fmla="*/ 858 w 3672"/>
                <a:gd name="T3" fmla="*/ 1235 h 3672"/>
                <a:gd name="T4" fmla="*/ 741 w 3672"/>
                <a:gd name="T5" fmla="*/ 1419 h 3672"/>
                <a:gd name="T6" fmla="*/ 712 w 3672"/>
                <a:gd name="T7" fmla="*/ 1590 h 3672"/>
                <a:gd name="T8" fmla="*/ 661 w 3672"/>
                <a:gd name="T9" fmla="*/ 2412 h 3672"/>
                <a:gd name="T10" fmla="*/ 705 w 3672"/>
                <a:gd name="T11" fmla="*/ 2550 h 3672"/>
                <a:gd name="T12" fmla="*/ 819 w 3672"/>
                <a:gd name="T13" fmla="*/ 2633 h 3672"/>
                <a:gd name="T14" fmla="*/ 1405 w 3672"/>
                <a:gd name="T15" fmla="*/ 2086 h 3672"/>
                <a:gd name="T16" fmla="*/ 2817 w 3672"/>
                <a:gd name="T17" fmla="*/ 2642 h 3672"/>
                <a:gd name="T18" fmla="*/ 2943 w 3672"/>
                <a:gd name="T19" fmla="*/ 2577 h 3672"/>
                <a:gd name="T20" fmla="*/ 3008 w 3672"/>
                <a:gd name="T21" fmla="*/ 2450 h 3672"/>
                <a:gd name="T22" fmla="*/ 2960 w 3672"/>
                <a:gd name="T23" fmla="*/ 1593 h 3672"/>
                <a:gd name="T24" fmla="*/ 2947 w 3672"/>
                <a:gd name="T25" fmla="*/ 1472 h 3672"/>
                <a:gd name="T26" fmla="*/ 2851 w 3672"/>
                <a:gd name="T27" fmla="*/ 1275 h 3672"/>
                <a:gd name="T28" fmla="*/ 2682 w 3672"/>
                <a:gd name="T29" fmla="*/ 1139 h 3672"/>
                <a:gd name="T30" fmla="*/ 2464 w 3672"/>
                <a:gd name="T31" fmla="*/ 1089 h 3672"/>
                <a:gd name="T32" fmla="*/ 2314 w 3672"/>
                <a:gd name="T33" fmla="*/ 1117 h 3672"/>
                <a:gd name="T34" fmla="*/ 2188 w 3672"/>
                <a:gd name="T35" fmla="*/ 1193 h 3672"/>
                <a:gd name="T36" fmla="*/ 2063 w 3672"/>
                <a:gd name="T37" fmla="*/ 1155 h 3672"/>
                <a:gd name="T38" fmla="*/ 1926 w 3672"/>
                <a:gd name="T39" fmla="*/ 1129 h 3672"/>
                <a:gd name="T40" fmla="*/ 1706 w 3672"/>
                <a:gd name="T41" fmla="*/ 1135 h 3672"/>
                <a:gd name="T42" fmla="*/ 1579 w 3672"/>
                <a:gd name="T43" fmla="*/ 1163 h 3672"/>
                <a:gd name="T44" fmla="*/ 1453 w 3672"/>
                <a:gd name="T45" fmla="*/ 1169 h 3672"/>
                <a:gd name="T46" fmla="*/ 1324 w 3672"/>
                <a:gd name="T47" fmla="*/ 1105 h 3672"/>
                <a:gd name="T48" fmla="*/ 1835 w 3672"/>
                <a:gd name="T49" fmla="*/ 0 h 3672"/>
                <a:gd name="T50" fmla="*/ 2272 w 3672"/>
                <a:gd name="T51" fmla="*/ 52 h 3672"/>
                <a:gd name="T52" fmla="*/ 2671 w 3672"/>
                <a:gd name="T53" fmla="*/ 200 h 3672"/>
                <a:gd name="T54" fmla="*/ 3019 w 3672"/>
                <a:gd name="T55" fmla="*/ 432 h 3672"/>
                <a:gd name="T56" fmla="*/ 3305 w 3672"/>
                <a:gd name="T57" fmla="*/ 734 h 3672"/>
                <a:gd name="T58" fmla="*/ 3517 w 3672"/>
                <a:gd name="T59" fmla="*/ 1097 h 3672"/>
                <a:gd name="T60" fmla="*/ 3642 w 3672"/>
                <a:gd name="T61" fmla="*/ 1506 h 3672"/>
                <a:gd name="T62" fmla="*/ 3669 w 3672"/>
                <a:gd name="T63" fmla="*/ 1947 h 3672"/>
                <a:gd name="T64" fmla="*/ 3592 w 3672"/>
                <a:gd name="T65" fmla="*/ 2376 h 3672"/>
                <a:gd name="T66" fmla="*/ 3422 w 3672"/>
                <a:gd name="T67" fmla="*/ 2763 h 3672"/>
                <a:gd name="T68" fmla="*/ 3170 w 3672"/>
                <a:gd name="T69" fmla="*/ 3097 h 3672"/>
                <a:gd name="T70" fmla="*/ 2852 w 3672"/>
                <a:gd name="T71" fmla="*/ 3366 h 3672"/>
                <a:gd name="T72" fmla="*/ 2477 w 3672"/>
                <a:gd name="T73" fmla="*/ 3557 h 3672"/>
                <a:gd name="T74" fmla="*/ 2057 w 3672"/>
                <a:gd name="T75" fmla="*/ 3659 h 3672"/>
                <a:gd name="T76" fmla="*/ 1615 w 3672"/>
                <a:gd name="T77" fmla="*/ 3659 h 3672"/>
                <a:gd name="T78" fmla="*/ 1195 w 3672"/>
                <a:gd name="T79" fmla="*/ 3557 h 3672"/>
                <a:gd name="T80" fmla="*/ 820 w 3672"/>
                <a:gd name="T81" fmla="*/ 3366 h 3672"/>
                <a:gd name="T82" fmla="*/ 502 w 3672"/>
                <a:gd name="T83" fmla="*/ 3097 h 3672"/>
                <a:gd name="T84" fmla="*/ 250 w 3672"/>
                <a:gd name="T85" fmla="*/ 2763 h 3672"/>
                <a:gd name="T86" fmla="*/ 80 w 3672"/>
                <a:gd name="T87" fmla="*/ 2376 h 3672"/>
                <a:gd name="T88" fmla="*/ 3 w 3672"/>
                <a:gd name="T89" fmla="*/ 1947 h 3672"/>
                <a:gd name="T90" fmla="*/ 30 w 3672"/>
                <a:gd name="T91" fmla="*/ 1506 h 3672"/>
                <a:gd name="T92" fmla="*/ 155 w 3672"/>
                <a:gd name="T93" fmla="*/ 1097 h 3672"/>
                <a:gd name="T94" fmla="*/ 367 w 3672"/>
                <a:gd name="T95" fmla="*/ 734 h 3672"/>
                <a:gd name="T96" fmla="*/ 653 w 3672"/>
                <a:gd name="T97" fmla="*/ 432 h 3672"/>
                <a:gd name="T98" fmla="*/ 1001 w 3672"/>
                <a:gd name="T99" fmla="*/ 200 h 3672"/>
                <a:gd name="T100" fmla="*/ 1400 w 3672"/>
                <a:gd name="T101" fmla="*/ 52 h 3672"/>
                <a:gd name="T102" fmla="*/ 1835 w 3672"/>
                <a:gd name="T103" fmla="*/ 0 h 36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72" h="3672">
                  <a:moveTo>
                    <a:pt x="1208" y="1089"/>
                  </a:moveTo>
                  <a:lnTo>
                    <a:pt x="1151" y="1093"/>
                  </a:lnTo>
                  <a:lnTo>
                    <a:pt x="1095" y="1103"/>
                  </a:lnTo>
                  <a:lnTo>
                    <a:pt x="1042" y="1118"/>
                  </a:lnTo>
                  <a:lnTo>
                    <a:pt x="990" y="1139"/>
                  </a:lnTo>
                  <a:lnTo>
                    <a:pt x="942" y="1167"/>
                  </a:lnTo>
                  <a:lnTo>
                    <a:pt x="898" y="1198"/>
                  </a:lnTo>
                  <a:lnTo>
                    <a:pt x="858" y="1235"/>
                  </a:lnTo>
                  <a:lnTo>
                    <a:pt x="821" y="1275"/>
                  </a:lnTo>
                  <a:lnTo>
                    <a:pt x="790" y="1320"/>
                  </a:lnTo>
                  <a:lnTo>
                    <a:pt x="762" y="1368"/>
                  </a:lnTo>
                  <a:lnTo>
                    <a:pt x="741" y="1419"/>
                  </a:lnTo>
                  <a:lnTo>
                    <a:pt x="725" y="1472"/>
                  </a:lnTo>
                  <a:lnTo>
                    <a:pt x="715" y="1528"/>
                  </a:lnTo>
                  <a:lnTo>
                    <a:pt x="712" y="1586"/>
                  </a:lnTo>
                  <a:lnTo>
                    <a:pt x="712" y="1590"/>
                  </a:lnTo>
                  <a:lnTo>
                    <a:pt x="712" y="1593"/>
                  </a:lnTo>
                  <a:lnTo>
                    <a:pt x="712" y="1597"/>
                  </a:lnTo>
                  <a:lnTo>
                    <a:pt x="712" y="1601"/>
                  </a:lnTo>
                  <a:lnTo>
                    <a:pt x="661" y="2412"/>
                  </a:lnTo>
                  <a:lnTo>
                    <a:pt x="663" y="2450"/>
                  </a:lnTo>
                  <a:lnTo>
                    <a:pt x="672" y="2486"/>
                  </a:lnTo>
                  <a:lnTo>
                    <a:pt x="687" y="2519"/>
                  </a:lnTo>
                  <a:lnTo>
                    <a:pt x="705" y="2550"/>
                  </a:lnTo>
                  <a:lnTo>
                    <a:pt x="729" y="2577"/>
                  </a:lnTo>
                  <a:lnTo>
                    <a:pt x="756" y="2600"/>
                  </a:lnTo>
                  <a:lnTo>
                    <a:pt x="786" y="2619"/>
                  </a:lnTo>
                  <a:lnTo>
                    <a:pt x="819" y="2633"/>
                  </a:lnTo>
                  <a:lnTo>
                    <a:pt x="855" y="2642"/>
                  </a:lnTo>
                  <a:lnTo>
                    <a:pt x="892" y="2645"/>
                  </a:lnTo>
                  <a:lnTo>
                    <a:pt x="1055" y="2645"/>
                  </a:lnTo>
                  <a:lnTo>
                    <a:pt x="1405" y="2086"/>
                  </a:lnTo>
                  <a:lnTo>
                    <a:pt x="2267" y="2086"/>
                  </a:lnTo>
                  <a:lnTo>
                    <a:pt x="2617" y="2645"/>
                  </a:lnTo>
                  <a:lnTo>
                    <a:pt x="2780" y="2645"/>
                  </a:lnTo>
                  <a:lnTo>
                    <a:pt x="2817" y="2642"/>
                  </a:lnTo>
                  <a:lnTo>
                    <a:pt x="2853" y="2633"/>
                  </a:lnTo>
                  <a:lnTo>
                    <a:pt x="2886" y="2619"/>
                  </a:lnTo>
                  <a:lnTo>
                    <a:pt x="2916" y="2600"/>
                  </a:lnTo>
                  <a:lnTo>
                    <a:pt x="2943" y="2577"/>
                  </a:lnTo>
                  <a:lnTo>
                    <a:pt x="2967" y="2550"/>
                  </a:lnTo>
                  <a:lnTo>
                    <a:pt x="2985" y="2519"/>
                  </a:lnTo>
                  <a:lnTo>
                    <a:pt x="3000" y="2486"/>
                  </a:lnTo>
                  <a:lnTo>
                    <a:pt x="3008" y="2450"/>
                  </a:lnTo>
                  <a:lnTo>
                    <a:pt x="3011" y="2412"/>
                  </a:lnTo>
                  <a:lnTo>
                    <a:pt x="2960" y="1601"/>
                  </a:lnTo>
                  <a:lnTo>
                    <a:pt x="2960" y="1597"/>
                  </a:lnTo>
                  <a:lnTo>
                    <a:pt x="2960" y="1593"/>
                  </a:lnTo>
                  <a:lnTo>
                    <a:pt x="2960" y="1590"/>
                  </a:lnTo>
                  <a:lnTo>
                    <a:pt x="2960" y="1586"/>
                  </a:lnTo>
                  <a:lnTo>
                    <a:pt x="2957" y="1528"/>
                  </a:lnTo>
                  <a:lnTo>
                    <a:pt x="2947" y="1472"/>
                  </a:lnTo>
                  <a:lnTo>
                    <a:pt x="2931" y="1419"/>
                  </a:lnTo>
                  <a:lnTo>
                    <a:pt x="2910" y="1368"/>
                  </a:lnTo>
                  <a:lnTo>
                    <a:pt x="2882" y="1320"/>
                  </a:lnTo>
                  <a:lnTo>
                    <a:pt x="2851" y="1275"/>
                  </a:lnTo>
                  <a:lnTo>
                    <a:pt x="2814" y="1235"/>
                  </a:lnTo>
                  <a:lnTo>
                    <a:pt x="2774" y="1198"/>
                  </a:lnTo>
                  <a:lnTo>
                    <a:pt x="2730" y="1167"/>
                  </a:lnTo>
                  <a:lnTo>
                    <a:pt x="2682" y="1139"/>
                  </a:lnTo>
                  <a:lnTo>
                    <a:pt x="2630" y="1118"/>
                  </a:lnTo>
                  <a:lnTo>
                    <a:pt x="2577" y="1103"/>
                  </a:lnTo>
                  <a:lnTo>
                    <a:pt x="2521" y="1093"/>
                  </a:lnTo>
                  <a:lnTo>
                    <a:pt x="2464" y="1089"/>
                  </a:lnTo>
                  <a:lnTo>
                    <a:pt x="2422" y="1092"/>
                  </a:lnTo>
                  <a:lnTo>
                    <a:pt x="2383" y="1096"/>
                  </a:lnTo>
                  <a:lnTo>
                    <a:pt x="2348" y="1105"/>
                  </a:lnTo>
                  <a:lnTo>
                    <a:pt x="2314" y="1117"/>
                  </a:lnTo>
                  <a:lnTo>
                    <a:pt x="2281" y="1132"/>
                  </a:lnTo>
                  <a:lnTo>
                    <a:pt x="2250" y="1149"/>
                  </a:lnTo>
                  <a:lnTo>
                    <a:pt x="2219" y="1169"/>
                  </a:lnTo>
                  <a:lnTo>
                    <a:pt x="2188" y="1193"/>
                  </a:lnTo>
                  <a:lnTo>
                    <a:pt x="2153" y="1182"/>
                  </a:lnTo>
                  <a:lnTo>
                    <a:pt x="2122" y="1173"/>
                  </a:lnTo>
                  <a:lnTo>
                    <a:pt x="2093" y="1163"/>
                  </a:lnTo>
                  <a:lnTo>
                    <a:pt x="2063" y="1155"/>
                  </a:lnTo>
                  <a:lnTo>
                    <a:pt x="2033" y="1147"/>
                  </a:lnTo>
                  <a:lnTo>
                    <a:pt x="2002" y="1141"/>
                  </a:lnTo>
                  <a:lnTo>
                    <a:pt x="1966" y="1135"/>
                  </a:lnTo>
                  <a:lnTo>
                    <a:pt x="1926" y="1129"/>
                  </a:lnTo>
                  <a:lnTo>
                    <a:pt x="1882" y="1126"/>
                  </a:lnTo>
                  <a:lnTo>
                    <a:pt x="1790" y="1126"/>
                  </a:lnTo>
                  <a:lnTo>
                    <a:pt x="1745" y="1129"/>
                  </a:lnTo>
                  <a:lnTo>
                    <a:pt x="1706" y="1135"/>
                  </a:lnTo>
                  <a:lnTo>
                    <a:pt x="1670" y="1141"/>
                  </a:lnTo>
                  <a:lnTo>
                    <a:pt x="1639" y="1147"/>
                  </a:lnTo>
                  <a:lnTo>
                    <a:pt x="1609" y="1155"/>
                  </a:lnTo>
                  <a:lnTo>
                    <a:pt x="1579" y="1163"/>
                  </a:lnTo>
                  <a:lnTo>
                    <a:pt x="1550" y="1173"/>
                  </a:lnTo>
                  <a:lnTo>
                    <a:pt x="1519" y="1182"/>
                  </a:lnTo>
                  <a:lnTo>
                    <a:pt x="1484" y="1193"/>
                  </a:lnTo>
                  <a:lnTo>
                    <a:pt x="1453" y="1169"/>
                  </a:lnTo>
                  <a:lnTo>
                    <a:pt x="1422" y="1149"/>
                  </a:lnTo>
                  <a:lnTo>
                    <a:pt x="1391" y="1132"/>
                  </a:lnTo>
                  <a:lnTo>
                    <a:pt x="1358" y="1117"/>
                  </a:lnTo>
                  <a:lnTo>
                    <a:pt x="1324" y="1105"/>
                  </a:lnTo>
                  <a:lnTo>
                    <a:pt x="1289" y="1096"/>
                  </a:lnTo>
                  <a:lnTo>
                    <a:pt x="1250" y="1092"/>
                  </a:lnTo>
                  <a:lnTo>
                    <a:pt x="1208" y="1089"/>
                  </a:lnTo>
                  <a:close/>
                  <a:moveTo>
                    <a:pt x="1835" y="0"/>
                  </a:moveTo>
                  <a:lnTo>
                    <a:pt x="1947" y="3"/>
                  </a:lnTo>
                  <a:lnTo>
                    <a:pt x="2057" y="13"/>
                  </a:lnTo>
                  <a:lnTo>
                    <a:pt x="2166" y="30"/>
                  </a:lnTo>
                  <a:lnTo>
                    <a:pt x="2272" y="52"/>
                  </a:lnTo>
                  <a:lnTo>
                    <a:pt x="2376" y="80"/>
                  </a:lnTo>
                  <a:lnTo>
                    <a:pt x="2477" y="115"/>
                  </a:lnTo>
                  <a:lnTo>
                    <a:pt x="2575" y="155"/>
                  </a:lnTo>
                  <a:lnTo>
                    <a:pt x="2671" y="200"/>
                  </a:lnTo>
                  <a:lnTo>
                    <a:pt x="2763" y="250"/>
                  </a:lnTo>
                  <a:lnTo>
                    <a:pt x="2852" y="306"/>
                  </a:lnTo>
                  <a:lnTo>
                    <a:pt x="2938" y="367"/>
                  </a:lnTo>
                  <a:lnTo>
                    <a:pt x="3019" y="432"/>
                  </a:lnTo>
                  <a:lnTo>
                    <a:pt x="3097" y="502"/>
                  </a:lnTo>
                  <a:lnTo>
                    <a:pt x="3170" y="575"/>
                  </a:lnTo>
                  <a:lnTo>
                    <a:pt x="3240" y="653"/>
                  </a:lnTo>
                  <a:lnTo>
                    <a:pt x="3305" y="734"/>
                  </a:lnTo>
                  <a:lnTo>
                    <a:pt x="3366" y="820"/>
                  </a:lnTo>
                  <a:lnTo>
                    <a:pt x="3422" y="909"/>
                  </a:lnTo>
                  <a:lnTo>
                    <a:pt x="3472" y="1001"/>
                  </a:lnTo>
                  <a:lnTo>
                    <a:pt x="3517" y="1097"/>
                  </a:lnTo>
                  <a:lnTo>
                    <a:pt x="3557" y="1195"/>
                  </a:lnTo>
                  <a:lnTo>
                    <a:pt x="3592" y="1296"/>
                  </a:lnTo>
                  <a:lnTo>
                    <a:pt x="3620" y="1400"/>
                  </a:lnTo>
                  <a:lnTo>
                    <a:pt x="3642" y="1506"/>
                  </a:lnTo>
                  <a:lnTo>
                    <a:pt x="3659" y="1615"/>
                  </a:lnTo>
                  <a:lnTo>
                    <a:pt x="3669" y="1724"/>
                  </a:lnTo>
                  <a:lnTo>
                    <a:pt x="3672" y="1835"/>
                  </a:lnTo>
                  <a:lnTo>
                    <a:pt x="3669" y="1947"/>
                  </a:lnTo>
                  <a:lnTo>
                    <a:pt x="3659" y="2057"/>
                  </a:lnTo>
                  <a:lnTo>
                    <a:pt x="3642" y="2166"/>
                  </a:lnTo>
                  <a:lnTo>
                    <a:pt x="3620" y="2272"/>
                  </a:lnTo>
                  <a:lnTo>
                    <a:pt x="3592" y="2376"/>
                  </a:lnTo>
                  <a:lnTo>
                    <a:pt x="3557" y="2477"/>
                  </a:lnTo>
                  <a:lnTo>
                    <a:pt x="3517" y="2575"/>
                  </a:lnTo>
                  <a:lnTo>
                    <a:pt x="3472" y="2671"/>
                  </a:lnTo>
                  <a:lnTo>
                    <a:pt x="3422" y="2763"/>
                  </a:lnTo>
                  <a:lnTo>
                    <a:pt x="3366" y="2852"/>
                  </a:lnTo>
                  <a:lnTo>
                    <a:pt x="3305" y="2938"/>
                  </a:lnTo>
                  <a:lnTo>
                    <a:pt x="3240" y="3019"/>
                  </a:lnTo>
                  <a:lnTo>
                    <a:pt x="3170" y="3097"/>
                  </a:lnTo>
                  <a:lnTo>
                    <a:pt x="3097" y="3170"/>
                  </a:lnTo>
                  <a:lnTo>
                    <a:pt x="3019" y="3240"/>
                  </a:lnTo>
                  <a:lnTo>
                    <a:pt x="2938" y="3305"/>
                  </a:lnTo>
                  <a:lnTo>
                    <a:pt x="2852" y="3366"/>
                  </a:lnTo>
                  <a:lnTo>
                    <a:pt x="2763" y="3422"/>
                  </a:lnTo>
                  <a:lnTo>
                    <a:pt x="2671" y="3472"/>
                  </a:lnTo>
                  <a:lnTo>
                    <a:pt x="2575" y="3517"/>
                  </a:lnTo>
                  <a:lnTo>
                    <a:pt x="2477" y="3557"/>
                  </a:lnTo>
                  <a:lnTo>
                    <a:pt x="2376" y="3592"/>
                  </a:lnTo>
                  <a:lnTo>
                    <a:pt x="2272" y="3620"/>
                  </a:lnTo>
                  <a:lnTo>
                    <a:pt x="2166" y="3642"/>
                  </a:lnTo>
                  <a:lnTo>
                    <a:pt x="2057" y="3659"/>
                  </a:lnTo>
                  <a:lnTo>
                    <a:pt x="1947" y="3669"/>
                  </a:lnTo>
                  <a:lnTo>
                    <a:pt x="1835" y="3672"/>
                  </a:lnTo>
                  <a:lnTo>
                    <a:pt x="1724" y="3669"/>
                  </a:lnTo>
                  <a:lnTo>
                    <a:pt x="1615" y="3659"/>
                  </a:lnTo>
                  <a:lnTo>
                    <a:pt x="1506" y="3642"/>
                  </a:lnTo>
                  <a:lnTo>
                    <a:pt x="1400" y="3620"/>
                  </a:lnTo>
                  <a:lnTo>
                    <a:pt x="1296" y="3592"/>
                  </a:lnTo>
                  <a:lnTo>
                    <a:pt x="1195" y="3557"/>
                  </a:lnTo>
                  <a:lnTo>
                    <a:pt x="1097" y="3517"/>
                  </a:lnTo>
                  <a:lnTo>
                    <a:pt x="1001" y="3472"/>
                  </a:lnTo>
                  <a:lnTo>
                    <a:pt x="909" y="3422"/>
                  </a:lnTo>
                  <a:lnTo>
                    <a:pt x="820" y="3366"/>
                  </a:lnTo>
                  <a:lnTo>
                    <a:pt x="734" y="3305"/>
                  </a:lnTo>
                  <a:lnTo>
                    <a:pt x="653" y="3240"/>
                  </a:lnTo>
                  <a:lnTo>
                    <a:pt x="575" y="3170"/>
                  </a:lnTo>
                  <a:lnTo>
                    <a:pt x="502" y="3097"/>
                  </a:lnTo>
                  <a:lnTo>
                    <a:pt x="432" y="3019"/>
                  </a:lnTo>
                  <a:lnTo>
                    <a:pt x="367" y="2938"/>
                  </a:lnTo>
                  <a:lnTo>
                    <a:pt x="306" y="2852"/>
                  </a:lnTo>
                  <a:lnTo>
                    <a:pt x="250" y="2763"/>
                  </a:lnTo>
                  <a:lnTo>
                    <a:pt x="200" y="2671"/>
                  </a:lnTo>
                  <a:lnTo>
                    <a:pt x="155" y="2575"/>
                  </a:lnTo>
                  <a:lnTo>
                    <a:pt x="115" y="2477"/>
                  </a:lnTo>
                  <a:lnTo>
                    <a:pt x="80" y="2376"/>
                  </a:lnTo>
                  <a:lnTo>
                    <a:pt x="52" y="2272"/>
                  </a:lnTo>
                  <a:lnTo>
                    <a:pt x="30" y="2166"/>
                  </a:lnTo>
                  <a:lnTo>
                    <a:pt x="13" y="2057"/>
                  </a:lnTo>
                  <a:lnTo>
                    <a:pt x="3" y="1947"/>
                  </a:lnTo>
                  <a:lnTo>
                    <a:pt x="0" y="1835"/>
                  </a:lnTo>
                  <a:lnTo>
                    <a:pt x="3" y="1724"/>
                  </a:lnTo>
                  <a:lnTo>
                    <a:pt x="13" y="1615"/>
                  </a:lnTo>
                  <a:lnTo>
                    <a:pt x="30" y="1506"/>
                  </a:lnTo>
                  <a:lnTo>
                    <a:pt x="52" y="1400"/>
                  </a:lnTo>
                  <a:lnTo>
                    <a:pt x="80" y="1296"/>
                  </a:lnTo>
                  <a:lnTo>
                    <a:pt x="115" y="1195"/>
                  </a:lnTo>
                  <a:lnTo>
                    <a:pt x="155" y="1097"/>
                  </a:lnTo>
                  <a:lnTo>
                    <a:pt x="200" y="1001"/>
                  </a:lnTo>
                  <a:lnTo>
                    <a:pt x="250" y="909"/>
                  </a:lnTo>
                  <a:lnTo>
                    <a:pt x="306" y="820"/>
                  </a:lnTo>
                  <a:lnTo>
                    <a:pt x="367" y="734"/>
                  </a:lnTo>
                  <a:lnTo>
                    <a:pt x="432" y="653"/>
                  </a:lnTo>
                  <a:lnTo>
                    <a:pt x="502" y="575"/>
                  </a:lnTo>
                  <a:lnTo>
                    <a:pt x="575" y="502"/>
                  </a:lnTo>
                  <a:lnTo>
                    <a:pt x="653" y="432"/>
                  </a:lnTo>
                  <a:lnTo>
                    <a:pt x="734" y="367"/>
                  </a:lnTo>
                  <a:lnTo>
                    <a:pt x="820" y="306"/>
                  </a:lnTo>
                  <a:lnTo>
                    <a:pt x="909" y="250"/>
                  </a:lnTo>
                  <a:lnTo>
                    <a:pt x="1001" y="200"/>
                  </a:lnTo>
                  <a:lnTo>
                    <a:pt x="1097" y="155"/>
                  </a:lnTo>
                  <a:lnTo>
                    <a:pt x="1195" y="115"/>
                  </a:lnTo>
                  <a:lnTo>
                    <a:pt x="1296" y="80"/>
                  </a:lnTo>
                  <a:lnTo>
                    <a:pt x="1400" y="52"/>
                  </a:lnTo>
                  <a:lnTo>
                    <a:pt x="1506" y="30"/>
                  </a:lnTo>
                  <a:lnTo>
                    <a:pt x="1615" y="13"/>
                  </a:lnTo>
                  <a:lnTo>
                    <a:pt x="1724" y="3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1" name="Freeform 10"/>
            <p:cNvSpPr/>
            <p:nvPr/>
          </p:nvSpPr>
          <p:spPr>
            <a:xfrm>
              <a:off x="2174" y="1933"/>
              <a:ext cx="36" cy="36"/>
            </a:xfrm>
            <a:custGeom>
              <a:avLst/>
              <a:gdLst>
                <a:gd name="T0" fmla="*/ 107 w 215"/>
                <a:gd name="T1" fmla="*/ 0 h 216"/>
                <a:gd name="T2" fmla="*/ 132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4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4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2 w 215"/>
                <a:gd name="T27" fmla="*/ 213 h 216"/>
                <a:gd name="T28" fmla="*/ 107 w 215"/>
                <a:gd name="T29" fmla="*/ 216 h 216"/>
                <a:gd name="T30" fmla="*/ 83 w 215"/>
                <a:gd name="T31" fmla="*/ 213 h 216"/>
                <a:gd name="T32" fmla="*/ 61 w 215"/>
                <a:gd name="T33" fmla="*/ 205 h 216"/>
                <a:gd name="T34" fmla="*/ 41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1 w 215"/>
                <a:gd name="T51" fmla="*/ 23 h 216"/>
                <a:gd name="T52" fmla="*/ 61 w 215"/>
                <a:gd name="T53" fmla="*/ 11 h 216"/>
                <a:gd name="T54" fmla="*/ 83 w 215"/>
                <a:gd name="T55" fmla="*/ 3 h 216"/>
                <a:gd name="T56" fmla="*/ 107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7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4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4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2" y="213"/>
                  </a:lnTo>
                  <a:lnTo>
                    <a:pt x="107" y="216"/>
                  </a:lnTo>
                  <a:lnTo>
                    <a:pt x="83" y="213"/>
                  </a:lnTo>
                  <a:lnTo>
                    <a:pt x="61" y="205"/>
                  </a:lnTo>
                  <a:lnTo>
                    <a:pt x="41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1" y="23"/>
                  </a:lnTo>
                  <a:lnTo>
                    <a:pt x="61" y="11"/>
                  </a:lnTo>
                  <a:lnTo>
                    <a:pt x="83" y="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2" name="Freeform 11"/>
            <p:cNvSpPr/>
            <p:nvPr/>
          </p:nvSpPr>
          <p:spPr>
            <a:xfrm>
              <a:off x="2145" y="1962"/>
              <a:ext cx="36" cy="36"/>
            </a:xfrm>
            <a:custGeom>
              <a:avLst/>
              <a:gdLst>
                <a:gd name="T0" fmla="*/ 108 w 216"/>
                <a:gd name="T1" fmla="*/ 0 h 216"/>
                <a:gd name="T2" fmla="*/ 132 w 216"/>
                <a:gd name="T3" fmla="*/ 3 h 216"/>
                <a:gd name="T4" fmla="*/ 156 w 216"/>
                <a:gd name="T5" fmla="*/ 11 h 216"/>
                <a:gd name="T6" fmla="*/ 175 w 216"/>
                <a:gd name="T7" fmla="*/ 24 h 216"/>
                <a:gd name="T8" fmla="*/ 191 w 216"/>
                <a:gd name="T9" fmla="*/ 41 h 216"/>
                <a:gd name="T10" fmla="*/ 205 w 216"/>
                <a:gd name="T11" fmla="*/ 61 h 216"/>
                <a:gd name="T12" fmla="*/ 212 w 216"/>
                <a:gd name="T13" fmla="*/ 83 h 216"/>
                <a:gd name="T14" fmla="*/ 216 w 216"/>
                <a:gd name="T15" fmla="*/ 108 h 216"/>
                <a:gd name="T16" fmla="*/ 212 w 216"/>
                <a:gd name="T17" fmla="*/ 132 h 216"/>
                <a:gd name="T18" fmla="*/ 205 w 216"/>
                <a:gd name="T19" fmla="*/ 155 h 216"/>
                <a:gd name="T20" fmla="*/ 191 w 216"/>
                <a:gd name="T21" fmla="*/ 176 h 216"/>
                <a:gd name="T22" fmla="*/ 175 w 216"/>
                <a:gd name="T23" fmla="*/ 192 h 216"/>
                <a:gd name="T24" fmla="*/ 156 w 216"/>
                <a:gd name="T25" fmla="*/ 204 h 216"/>
                <a:gd name="T26" fmla="*/ 132 w 216"/>
                <a:gd name="T27" fmla="*/ 213 h 216"/>
                <a:gd name="T28" fmla="*/ 108 w 216"/>
                <a:gd name="T29" fmla="*/ 216 h 216"/>
                <a:gd name="T30" fmla="*/ 83 w 216"/>
                <a:gd name="T31" fmla="*/ 213 h 216"/>
                <a:gd name="T32" fmla="*/ 60 w 216"/>
                <a:gd name="T33" fmla="*/ 204 h 216"/>
                <a:gd name="T34" fmla="*/ 40 w 216"/>
                <a:gd name="T35" fmla="*/ 192 h 216"/>
                <a:gd name="T36" fmla="*/ 23 w 216"/>
                <a:gd name="T37" fmla="*/ 176 h 216"/>
                <a:gd name="T38" fmla="*/ 11 w 216"/>
                <a:gd name="T39" fmla="*/ 155 h 216"/>
                <a:gd name="T40" fmla="*/ 3 w 216"/>
                <a:gd name="T41" fmla="*/ 132 h 216"/>
                <a:gd name="T42" fmla="*/ 0 w 216"/>
                <a:gd name="T43" fmla="*/ 108 h 216"/>
                <a:gd name="T44" fmla="*/ 3 w 216"/>
                <a:gd name="T45" fmla="*/ 83 h 216"/>
                <a:gd name="T46" fmla="*/ 11 w 216"/>
                <a:gd name="T47" fmla="*/ 61 h 216"/>
                <a:gd name="T48" fmla="*/ 23 w 216"/>
                <a:gd name="T49" fmla="*/ 41 h 216"/>
                <a:gd name="T50" fmla="*/ 40 w 216"/>
                <a:gd name="T51" fmla="*/ 24 h 216"/>
                <a:gd name="T52" fmla="*/ 60 w 216"/>
                <a:gd name="T53" fmla="*/ 11 h 216"/>
                <a:gd name="T54" fmla="*/ 83 w 216"/>
                <a:gd name="T55" fmla="*/ 3 h 216"/>
                <a:gd name="T56" fmla="*/ 108 w 216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6">
                  <a:moveTo>
                    <a:pt x="108" y="0"/>
                  </a:moveTo>
                  <a:lnTo>
                    <a:pt x="132" y="3"/>
                  </a:lnTo>
                  <a:lnTo>
                    <a:pt x="156" y="11"/>
                  </a:lnTo>
                  <a:lnTo>
                    <a:pt x="175" y="24"/>
                  </a:lnTo>
                  <a:lnTo>
                    <a:pt x="191" y="41"/>
                  </a:lnTo>
                  <a:lnTo>
                    <a:pt x="205" y="61"/>
                  </a:lnTo>
                  <a:lnTo>
                    <a:pt x="212" y="83"/>
                  </a:lnTo>
                  <a:lnTo>
                    <a:pt x="216" y="108"/>
                  </a:lnTo>
                  <a:lnTo>
                    <a:pt x="212" y="132"/>
                  </a:lnTo>
                  <a:lnTo>
                    <a:pt x="205" y="155"/>
                  </a:lnTo>
                  <a:lnTo>
                    <a:pt x="191" y="176"/>
                  </a:lnTo>
                  <a:lnTo>
                    <a:pt x="175" y="192"/>
                  </a:lnTo>
                  <a:lnTo>
                    <a:pt x="156" y="204"/>
                  </a:lnTo>
                  <a:lnTo>
                    <a:pt x="132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4"/>
                  </a:lnTo>
                  <a:lnTo>
                    <a:pt x="40" y="192"/>
                  </a:lnTo>
                  <a:lnTo>
                    <a:pt x="23" y="176"/>
                  </a:lnTo>
                  <a:lnTo>
                    <a:pt x="11" y="155"/>
                  </a:lnTo>
                  <a:lnTo>
                    <a:pt x="3" y="132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1" y="61"/>
                  </a:lnTo>
                  <a:lnTo>
                    <a:pt x="23" y="41"/>
                  </a:lnTo>
                  <a:lnTo>
                    <a:pt x="40" y="24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75" name="TextBox 7"/>
          <p:cNvSpPr txBox="1"/>
          <p:nvPr/>
        </p:nvSpPr>
        <p:spPr>
          <a:xfrm>
            <a:off x="1681526" y="829084"/>
            <a:ext cx="1794830" cy="36469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힌트 내용 구성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76" name="TextBox 34"/>
          <p:cNvSpPr txBox="1"/>
          <p:nvPr/>
        </p:nvSpPr>
        <p:spPr>
          <a:xfrm>
            <a:off x="6492484" y="2006570"/>
            <a:ext cx="5380020" cy="20682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1층 진료실 Tv 클릭 : 동그라미●</a:t>
            </a:r>
            <a:endPara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- Karlheinz Asylum 동상 밑의 영어 문장에서 모음은 모두 몇 개 인가?</a:t>
            </a:r>
            <a:endPara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정답 : 5</a:t>
            </a:r>
            <a:endPara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다인실 병동 인형 옆 시체 클릭 : 세모▲</a:t>
            </a:r>
            <a:endPara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- 지하 안치실에 있는 시체는 모두 몇 구 인가? </a:t>
            </a:r>
            <a:endPara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  </a:t>
            </a:r>
            <a:r>
              <a: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정답 : 3</a:t>
            </a:r>
            <a:endPara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캐릭터가 스폰된 방의 컴퓨터 클릭 : 마름모◆</a:t>
            </a:r>
            <a:endPara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- 1000(2) 를 숫자로 나타내시오. </a:t>
            </a:r>
            <a:endPara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정답 : 8</a:t>
            </a:r>
            <a:endParaRPr xmlns:mc="http://schemas.openxmlformats.org/markup-compatibility/2006" xmlns:hp="http://schemas.haansoft.com/office/presentation/8.0" kumimoji="0" lang="ko-KR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sp>
        <p:nvSpPr>
          <p:cNvPr id="77" name="TextBox 32"/>
          <p:cNvSpPr txBox="1"/>
          <p:nvPr/>
        </p:nvSpPr>
        <p:spPr>
          <a:xfrm>
            <a:off x="2034321" y="2100644"/>
            <a:ext cx="3757241" cy="246945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힌트1 &gt; 2층 1번 화장실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public class Password{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   public static void main( String[] args ){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2 &gt; 지하 안치실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       long pw = 1;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3 &gt; 보일러실 안 쪽 창고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       int n = * ;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4 &gt; 다인실 병동 ( 인형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옆 </a:t>
            </a: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)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       for(int i = 1; i &lt;= n; i++)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           pw = pw * i;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5 &gt; 1층 진료실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        System.out.println(pw);</a:t>
            </a:r>
            <a:endParaRPr xmlns:mc="http://schemas.openxmlformats.org/markup-compatibility/2006" xmlns:hp="http://schemas.haansoft.com/office/presentation/8.0" kumimoji="0" lang="en-US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1086555" y="5187008"/>
            <a:ext cx="10018890" cy="726112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>
                <a:solidFill>
                  <a:schemeClr val="lt1"/>
                </a:solidFill>
              </a:rPr>
              <a:t>강당의 칠판에 최종 힌트 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ko-KR" sz="1400">
                <a:solidFill>
                  <a:schemeClr val="lt1"/>
                </a:solidFill>
              </a:rPr>
              <a:t>★ = ● * ▲ - ◆ </a:t>
            </a:r>
            <a:r>
              <a:rPr lang="ko-KR" altLang="en-US" sz="1400">
                <a:solidFill>
                  <a:schemeClr val="lt1"/>
                </a:solidFill>
              </a:rPr>
              <a:t>라는 힌트가 있다</a:t>
            </a:r>
            <a:r>
              <a:rPr lang="en-US" altLang="ko-KR" sz="1400">
                <a:solidFill>
                  <a:schemeClr val="lt1"/>
                </a:solidFill>
              </a:rPr>
              <a:t>.</a:t>
            </a:r>
            <a:r>
              <a:rPr lang="ko-KR" altLang="en-US" sz="1400">
                <a:solidFill>
                  <a:schemeClr val="lt1"/>
                </a:solidFill>
              </a:rPr>
              <a:t> 안에 있는 </a:t>
            </a:r>
            <a:r>
              <a:rPr lang="ko-KR" altLang="ko-KR" sz="1400">
                <a:solidFill>
                  <a:schemeClr val="lt1"/>
                </a:solidFill>
              </a:rPr>
              <a:t>●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ko-KR" sz="1400">
                <a:solidFill>
                  <a:schemeClr val="lt1"/>
                </a:solidFill>
              </a:rPr>
              <a:t> ▲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ko-KR" sz="1400">
                <a:solidFill>
                  <a:schemeClr val="lt1"/>
                </a:solidFill>
              </a:rPr>
              <a:t> ◆</a:t>
            </a:r>
            <a:r>
              <a:rPr lang="ko-KR" altLang="en-US" sz="1400">
                <a:solidFill>
                  <a:schemeClr val="lt1"/>
                </a:solidFill>
              </a:rPr>
              <a:t>를 조합하여 다양한 경우의 수를 식으로 만들어 그 답을 찾아서 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키패드에 키보드로 입력하면 된다</a:t>
            </a:r>
            <a:r>
              <a:rPr lang="en-US" altLang="ko-KR" sz="1400">
                <a:solidFill>
                  <a:schemeClr val="lt1"/>
                </a:solidFill>
              </a:rPr>
              <a:t>.</a:t>
            </a:r>
            <a:r>
              <a:rPr lang="ko-KR" altLang="en-US" sz="1400">
                <a:solidFill>
                  <a:schemeClr val="lt1"/>
                </a:solidFill>
              </a:rPr>
              <a:t> 비밀번호 입력 횟수 제한은 없으니 경우의 수를 모두 생각해내서 탈출에 성공해보자</a:t>
            </a:r>
            <a:r>
              <a:rPr lang="en-US" altLang="ko-KR" sz="1400">
                <a:solidFill>
                  <a:schemeClr val="lt1"/>
                </a:solidFill>
              </a:rPr>
              <a:t>!</a:t>
            </a:r>
            <a:endParaRPr lang="en-US" altLang="ko-KR" sz="1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0211" y="3429000"/>
            <a:ext cx="2721190" cy="519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e5c020"/>
                </a:solidFill>
                <a:latin typeface="KoPub돋움체 Bold"/>
                <a:ea typeface="KoPub돋움체 Bold"/>
              </a:rPr>
              <a:t>게임 조작 방법</a:t>
            </a:r>
            <a:endParaRPr lang="ko-KR" altLang="en-US" sz="28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7829496" y="3166236"/>
            <a:ext cx="1149916" cy="1003280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400">
                <a:latin typeface="KoPub돋움체 Bold"/>
                <a:ea typeface="KoPub돋움체 Bold"/>
              </a:rPr>
              <a:t>5</a:t>
            </a:r>
            <a:endParaRPr lang="en-US" altLang="ko-KR" sz="54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8849465" y="3981495"/>
            <a:ext cx="225423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15" name="사각형: 둥근 모서리 6"/>
          <p:cNvSpPr/>
          <p:nvPr/>
        </p:nvSpPr>
        <p:spPr>
          <a:xfrm>
            <a:off x="4593332" y="2577241"/>
            <a:ext cx="1677918" cy="42695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latin typeface="KoPub돋움체 Light"/>
                <a:ea typeface="KoPub돋움체 Light"/>
              </a:rPr>
              <a:t>SHIFT</a:t>
            </a:r>
            <a:endParaRPr lang="en-US" altLang="ko-KR" sz="1600">
              <a:latin typeface="KoPub돋움체 Light"/>
              <a:ea typeface="KoPub돋움체 Light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384891" y="1411616"/>
            <a:ext cx="1125362" cy="300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/>
                </a:solidFill>
                <a:latin typeface="KoPub돋움체 Light"/>
                <a:ea typeface="KoPub돋움체 Light"/>
              </a:rPr>
              <a:t>이동 키</a:t>
            </a:r>
            <a:endParaRPr lang="ko-KR" altLang="en-US" sz="14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17" name="사각형: 둥근 모서리 6"/>
          <p:cNvSpPr/>
          <p:nvPr/>
        </p:nvSpPr>
        <p:spPr>
          <a:xfrm>
            <a:off x="1650640" y="2044867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W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18" name="사각형: 둥근 모서리 6"/>
          <p:cNvSpPr/>
          <p:nvPr/>
        </p:nvSpPr>
        <p:spPr>
          <a:xfrm>
            <a:off x="1652645" y="2811379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S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19" name="사각형: 둥근 모서리 6"/>
          <p:cNvSpPr/>
          <p:nvPr/>
        </p:nvSpPr>
        <p:spPr>
          <a:xfrm>
            <a:off x="2506887" y="2800852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D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20" name="사각형: 둥근 모서리 6"/>
          <p:cNvSpPr/>
          <p:nvPr/>
        </p:nvSpPr>
        <p:spPr>
          <a:xfrm>
            <a:off x="816951" y="2815390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A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cxnSp>
        <p:nvCxnSpPr>
          <p:cNvPr id="21" name="직선 연결선 13"/>
          <p:cNvCxnSpPr/>
          <p:nvPr/>
        </p:nvCxnSpPr>
        <p:spPr>
          <a:xfrm rot="10800000">
            <a:off x="350921" y="1778073"/>
            <a:ext cx="6170663" cy="9384"/>
          </a:xfrm>
          <a:prstGeom prst="line">
            <a:avLst/>
          </a:prstGeom>
          <a:noFill/>
          <a:ln w="1905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</p:cxnSp>
      <p:sp>
        <p:nvSpPr>
          <p:cNvPr id="22" name="타원 15"/>
          <p:cNvSpPr/>
          <p:nvPr/>
        </p:nvSpPr>
        <p:spPr>
          <a:xfrm>
            <a:off x="10215836" y="2382061"/>
            <a:ext cx="880893" cy="1297411"/>
          </a:xfrm>
          <a:prstGeom prst="ellipse">
            <a:avLst/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23" name=""/>
          <p:cNvCxnSpPr>
            <a:stCxn id="22" idx="0"/>
          </p:cNvCxnSpPr>
          <p:nvPr/>
        </p:nvCxnSpPr>
        <p:spPr>
          <a:xfrm rot="5400000">
            <a:off x="10326219" y="2682043"/>
            <a:ext cx="630046" cy="30082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>
            <a:stCxn id="22" idx="2"/>
            <a:endCxn id="22" idx="6"/>
          </p:cNvCxnSpPr>
          <p:nvPr/>
        </p:nvCxnSpPr>
        <p:spPr>
          <a:xfrm>
            <a:off x="10215836" y="3030767"/>
            <a:ext cx="880893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6"/>
          <p:cNvSpPr/>
          <p:nvPr/>
        </p:nvSpPr>
        <p:spPr>
          <a:xfrm>
            <a:off x="588895" y="4496617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E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437027" y="3688883"/>
            <a:ext cx="1125362" cy="300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그 외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cxnSp>
        <p:nvCxnSpPr>
          <p:cNvPr id="28" name="직선 연결선 13"/>
          <p:cNvCxnSpPr/>
          <p:nvPr/>
        </p:nvCxnSpPr>
        <p:spPr>
          <a:xfrm rot="10800000">
            <a:off x="403057" y="4055310"/>
            <a:ext cx="11255074" cy="26328"/>
          </a:xfrm>
          <a:prstGeom prst="line">
            <a:avLst/>
          </a:prstGeom>
          <a:noFill/>
          <a:ln w="1905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</p:cxnSp>
      <p:sp>
        <p:nvSpPr>
          <p:cNvPr id="29" name=""/>
          <p:cNvSpPr/>
          <p:nvPr/>
        </p:nvSpPr>
        <p:spPr>
          <a:xfrm>
            <a:off x="3576888" y="2520365"/>
            <a:ext cx="614112" cy="601579"/>
          </a:xfrm>
          <a:prstGeom prst="mathPlus">
            <a:avLst>
              <a:gd name="adj1" fmla="val 2352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0" name=""/>
          <p:cNvSpPr/>
          <p:nvPr/>
        </p:nvSpPr>
        <p:spPr>
          <a:xfrm>
            <a:off x="9565517" y="2261291"/>
            <a:ext cx="328512" cy="443621"/>
          </a:xfrm>
          <a:prstGeom prst="accentCallout1">
            <a:avLst>
              <a:gd name="adj1" fmla="val 35133"/>
              <a:gd name="adj2" fmla="val 102259"/>
              <a:gd name="adj3" fmla="val 110447"/>
              <a:gd name="adj4" fmla="val 258100"/>
            </a:avLst>
          </a:prstGeom>
          <a:noFill/>
          <a:ln w="254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1" name="TextBox 9"/>
          <p:cNvSpPr txBox="1"/>
          <p:nvPr/>
        </p:nvSpPr>
        <p:spPr>
          <a:xfrm>
            <a:off x="7609353" y="1420638"/>
            <a:ext cx="1125363" cy="300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마우스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cxnSp>
        <p:nvCxnSpPr>
          <p:cNvPr id="32" name="직선 연결선 13"/>
          <p:cNvCxnSpPr/>
          <p:nvPr/>
        </p:nvCxnSpPr>
        <p:spPr>
          <a:xfrm rot="10800000" flipV="1">
            <a:off x="7575383" y="1785937"/>
            <a:ext cx="4216566" cy="1199"/>
          </a:xfrm>
          <a:prstGeom prst="line">
            <a:avLst/>
          </a:prstGeom>
          <a:noFill/>
          <a:ln w="1905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</p:cxnSp>
      <p:sp>
        <p:nvSpPr>
          <p:cNvPr id="33" name=""/>
          <p:cNvSpPr txBox="1"/>
          <p:nvPr/>
        </p:nvSpPr>
        <p:spPr>
          <a:xfrm>
            <a:off x="8235517" y="2282471"/>
            <a:ext cx="1606756" cy="728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총 발사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문 열기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아이템 줍기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힌트 열기</a:t>
            </a:r>
            <a:endParaRPr lang="en-US" altLang="ko-KR" sz="1400">
              <a:solidFill>
                <a:schemeClr val="lt1"/>
              </a:solidFill>
            </a:endParaRPr>
          </a:p>
        </p:txBody>
      </p:sp>
      <p:sp>
        <p:nvSpPr>
          <p:cNvPr id="34" name=""/>
          <p:cNvSpPr/>
          <p:nvPr/>
        </p:nvSpPr>
        <p:spPr>
          <a:xfrm>
            <a:off x="1063860" y="4576636"/>
            <a:ext cx="328512" cy="443621"/>
          </a:xfrm>
          <a:prstGeom prst="accentCallout1">
            <a:avLst>
              <a:gd name="adj1" fmla="val 35133"/>
              <a:gd name="adj2" fmla="val 102259"/>
              <a:gd name="adj3" fmla="val 36716"/>
              <a:gd name="adj4" fmla="val 237617"/>
            </a:avLst>
          </a:prstGeom>
          <a:noFill/>
          <a:ln w="254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1905150" y="4629772"/>
            <a:ext cx="1874275" cy="30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인벤토리 열기</a:t>
            </a:r>
            <a:endParaRPr lang="ko-KR" altLang="en-US" sz="1400">
              <a:solidFill>
                <a:schemeClr val="lt1"/>
              </a:solidFill>
            </a:endParaRPr>
          </a:p>
        </p:txBody>
      </p:sp>
      <p:cxnSp>
        <p:nvCxnSpPr>
          <p:cNvPr id="36" name=""/>
          <p:cNvCxnSpPr/>
          <p:nvPr/>
        </p:nvCxnSpPr>
        <p:spPr>
          <a:xfrm>
            <a:off x="4600676" y="3178072"/>
            <a:ext cx="1700162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"/>
          <p:cNvSpPr txBox="1"/>
          <p:nvPr/>
        </p:nvSpPr>
        <p:spPr>
          <a:xfrm>
            <a:off x="5071805" y="3278981"/>
            <a:ext cx="737418" cy="30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달리기</a:t>
            </a:r>
            <a:endParaRPr lang="ko-KR" altLang="en-US" sz="1400">
              <a:solidFill>
                <a:schemeClr val="lt1"/>
              </a:solidFill>
            </a:endParaRPr>
          </a:p>
        </p:txBody>
      </p:sp>
      <p:sp>
        <p:nvSpPr>
          <p:cNvPr id="38" name="TextBox 7"/>
          <p:cNvSpPr txBox="1"/>
          <p:nvPr/>
        </p:nvSpPr>
        <p:spPr>
          <a:xfrm>
            <a:off x="835330" y="265112"/>
            <a:ext cx="1912892" cy="361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게임 조작 방법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39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40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noFill/>
          <a:ln w="28575" cap="flat" cmpd="sng" algn="ctr">
            <a:solidFill>
              <a:srgbClr val="e5c020">
                <a:alpha val="100000"/>
              </a:srgbClr>
            </a:solidFill>
            <a:prstDash val="solid"/>
            <a:miter/>
          </a:ln>
        </p:spPr>
      </p:cxnSp>
      <p:sp>
        <p:nvSpPr>
          <p:cNvPr id="41" name="사각형: 둥근 모서리 6"/>
          <p:cNvSpPr/>
          <p:nvPr/>
        </p:nvSpPr>
        <p:spPr>
          <a:xfrm>
            <a:off x="576195" y="5385616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R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42" name=""/>
          <p:cNvSpPr/>
          <p:nvPr/>
        </p:nvSpPr>
        <p:spPr>
          <a:xfrm>
            <a:off x="1051161" y="5465635"/>
            <a:ext cx="328512" cy="443621"/>
          </a:xfrm>
          <a:prstGeom prst="accentCallout1">
            <a:avLst>
              <a:gd name="adj1" fmla="val 35133"/>
              <a:gd name="adj2" fmla="val 102259"/>
              <a:gd name="adj3" fmla="val 36716"/>
              <a:gd name="adj4" fmla="val 237617"/>
            </a:avLst>
          </a:prstGeom>
          <a:noFill/>
          <a:ln w="254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1892451" y="5518771"/>
            <a:ext cx="1874275" cy="3007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총 재장전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5" name="사각형: 둥근 모서리 6"/>
          <p:cNvSpPr/>
          <p:nvPr/>
        </p:nvSpPr>
        <p:spPr>
          <a:xfrm>
            <a:off x="5410315" y="4962854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46" name="사각형: 둥근 모서리 6"/>
          <p:cNvSpPr/>
          <p:nvPr/>
        </p:nvSpPr>
        <p:spPr>
          <a:xfrm>
            <a:off x="6264557" y="4952327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47" name="사각형: 둥근 모서리 6"/>
          <p:cNvSpPr/>
          <p:nvPr/>
        </p:nvSpPr>
        <p:spPr>
          <a:xfrm>
            <a:off x="4574621" y="4966865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48" name="사각형: 둥근 모서리 6"/>
          <p:cNvSpPr/>
          <p:nvPr/>
        </p:nvSpPr>
        <p:spPr>
          <a:xfrm>
            <a:off x="5410315" y="4221550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49" name="사각형: 둥근 모서리 6"/>
          <p:cNvSpPr/>
          <p:nvPr/>
        </p:nvSpPr>
        <p:spPr>
          <a:xfrm>
            <a:off x="6264557" y="4211023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50" name="사각형: 둥근 모서리 6"/>
          <p:cNvSpPr/>
          <p:nvPr/>
        </p:nvSpPr>
        <p:spPr>
          <a:xfrm>
            <a:off x="4574621" y="4225561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51" name="사각형: 둥근 모서리 6"/>
          <p:cNvSpPr/>
          <p:nvPr/>
        </p:nvSpPr>
        <p:spPr>
          <a:xfrm>
            <a:off x="5410315" y="5750254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52" name="사각형: 둥근 모서리 6"/>
          <p:cNvSpPr/>
          <p:nvPr/>
        </p:nvSpPr>
        <p:spPr>
          <a:xfrm>
            <a:off x="6264557" y="5739727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9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53" name="사각형: 둥근 모서리 6"/>
          <p:cNvSpPr/>
          <p:nvPr/>
        </p:nvSpPr>
        <p:spPr>
          <a:xfrm>
            <a:off x="4574621" y="5754265"/>
            <a:ext cx="685685" cy="613609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54" name=""/>
          <p:cNvSpPr/>
          <p:nvPr/>
        </p:nvSpPr>
        <p:spPr>
          <a:xfrm>
            <a:off x="6872464" y="4270423"/>
            <a:ext cx="328512" cy="1948806"/>
          </a:xfrm>
          <a:prstGeom prst="accentCallout1">
            <a:avLst>
              <a:gd name="adj1" fmla="val 35133"/>
              <a:gd name="adj2" fmla="val 102259"/>
              <a:gd name="adj3" fmla="val 36716"/>
              <a:gd name="adj4" fmla="val 237617"/>
            </a:avLst>
          </a:prstGeom>
          <a:noFill/>
          <a:ln w="254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7713754" y="4805689"/>
            <a:ext cx="2368166" cy="51688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숫자 키보드로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비밀번호 키패드 입력하기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384891" y="1411616"/>
            <a:ext cx="1125362" cy="300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bg1"/>
                </a:solidFill>
                <a:latin typeface="KoPub돋움체 Light"/>
                <a:ea typeface="KoPub돋움체 Light"/>
              </a:rPr>
              <a:t>ITEM</a:t>
            </a:r>
            <a:endParaRPr lang="en-US" altLang="ko-KR" sz="14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cxnSp>
        <p:nvCxnSpPr>
          <p:cNvPr id="21" name="직선 연결선 13"/>
          <p:cNvCxnSpPr/>
          <p:nvPr/>
        </p:nvCxnSpPr>
        <p:spPr>
          <a:xfrm rot="10800000">
            <a:off x="350922" y="1778013"/>
            <a:ext cx="11242759" cy="14166"/>
          </a:xfrm>
          <a:prstGeom prst="line">
            <a:avLst/>
          </a:prstGeom>
          <a:noFill/>
          <a:ln w="1905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</p:cxnSp>
      <p:sp>
        <p:nvSpPr>
          <p:cNvPr id="38" name="TextBox 7"/>
          <p:cNvSpPr txBox="1"/>
          <p:nvPr/>
        </p:nvSpPr>
        <p:spPr>
          <a:xfrm>
            <a:off x="835330" y="265112"/>
            <a:ext cx="1912892" cy="361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게임 조작 방법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39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40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noFill/>
          <a:ln w="28575" cap="flat" cmpd="sng" algn="ctr">
            <a:solidFill>
              <a:srgbClr val="e5c020">
                <a:alpha val="100000"/>
              </a:srgbClr>
            </a:solidFill>
            <a:prstDash val="solid"/>
            <a:miter/>
          </a:ln>
        </p:spPr>
      </p:cxnSp>
      <p:sp>
        <p:nvSpPr>
          <p:cNvPr id="49" name=""/>
          <p:cNvSpPr/>
          <p:nvPr/>
        </p:nvSpPr>
        <p:spPr>
          <a:xfrm>
            <a:off x="2065808" y="2150060"/>
            <a:ext cx="964471" cy="1060258"/>
          </a:xfrm>
          <a:custGeom>
            <a:avLst/>
            <a:gdLst>
              <a:gd name="connsiteX0" fmla="*/ 425786 w 964471"/>
              <a:gd name="connsiteY0" fmla="*/ 21224 h 1060258"/>
              <a:gd name="connsiteX1" fmla="*/ 407290 w 964471"/>
              <a:gd name="connsiteY1" fmla="*/ 307899 h 1060258"/>
              <a:gd name="connsiteX2" fmla="*/ 9645 w 964471"/>
              <a:gd name="connsiteY2" fmla="*/ 992219 h 1060258"/>
              <a:gd name="connsiteX3" fmla="*/ 915907 w 964471"/>
              <a:gd name="connsiteY3" fmla="*/ 1010714 h 1060258"/>
              <a:gd name="connsiteX4" fmla="*/ 814184 w 964471"/>
              <a:gd name="connsiteY4" fmla="*/ 770277 h 1060258"/>
              <a:gd name="connsiteX5" fmla="*/ 582995 w 964471"/>
              <a:gd name="connsiteY5" fmla="*/ 317146 h 1060258"/>
              <a:gd name="connsiteX6" fmla="*/ 601490 w 964471"/>
              <a:gd name="connsiteY6" fmla="*/ 21224 h 1060258"/>
              <a:gd name="connsiteX7" fmla="*/ 425786 w 964471"/>
              <a:gd name="connsiteY7" fmla="*/ 21224 h 10602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4471" h="1060258">
                <a:moveTo>
                  <a:pt x="425786" y="21224"/>
                </a:moveTo>
                <a:cubicBezTo>
                  <a:pt x="422703" y="69003"/>
                  <a:pt x="476647" y="146066"/>
                  <a:pt x="407290" y="307899"/>
                </a:cubicBezTo>
                <a:cubicBezTo>
                  <a:pt x="337933" y="469731"/>
                  <a:pt x="-75124" y="875083"/>
                  <a:pt x="9645" y="992219"/>
                </a:cubicBezTo>
                <a:cubicBezTo>
                  <a:pt x="94414" y="1109355"/>
                  <a:pt x="781817" y="1047705"/>
                  <a:pt x="915907" y="1010714"/>
                </a:cubicBezTo>
                <a:cubicBezTo>
                  <a:pt x="1049997" y="973724"/>
                  <a:pt x="869669" y="885872"/>
                  <a:pt x="814184" y="770277"/>
                </a:cubicBezTo>
                <a:cubicBezTo>
                  <a:pt x="758699" y="654683"/>
                  <a:pt x="618444" y="441988"/>
                  <a:pt x="582995" y="317146"/>
                </a:cubicBezTo>
                <a:cubicBezTo>
                  <a:pt x="547545" y="192304"/>
                  <a:pt x="626150" y="70544"/>
                  <a:pt x="601490" y="21224"/>
                </a:cubicBezTo>
                <a:cubicBezTo>
                  <a:pt x="576830" y="-28096"/>
                  <a:pt x="462776" y="21224"/>
                  <a:pt x="425786" y="21224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8322" y="1947634"/>
            <a:ext cx="1269878" cy="1269878"/>
          </a:xfrm>
          <a:prstGeom prst="rect">
            <a:avLst/>
          </a:prstGeom>
        </p:spPr>
      </p:pic>
      <p:sp>
        <p:nvSpPr>
          <p:cNvPr id="53" name=""/>
          <p:cNvSpPr txBox="1"/>
          <p:nvPr/>
        </p:nvSpPr>
        <p:spPr>
          <a:xfrm>
            <a:off x="1973443" y="3202320"/>
            <a:ext cx="1226947" cy="453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RED POTION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( HP + 5 )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3438999" y="3202274"/>
            <a:ext cx="1347164" cy="453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GREEN POTION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 TIME + 30sec 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9" name=""/>
          <p:cNvSpPr/>
          <p:nvPr/>
        </p:nvSpPr>
        <p:spPr>
          <a:xfrm>
            <a:off x="3707651" y="2254513"/>
            <a:ext cx="906262" cy="869272"/>
          </a:xfrm>
          <a:prstGeom prst="ellipse">
            <a:avLst/>
          </a:prstGeom>
          <a:solidFill>
            <a:srgbClr val="00ff1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4552" y="1941946"/>
            <a:ext cx="1269878" cy="1269878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1729" y="2001980"/>
            <a:ext cx="999131" cy="117089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21940" y="2008800"/>
            <a:ext cx="1565153" cy="1170469"/>
          </a:xfrm>
          <a:prstGeom prst="rect">
            <a:avLst/>
          </a:prstGeom>
        </p:spPr>
      </p:pic>
      <p:sp>
        <p:nvSpPr>
          <p:cNvPr id="62" name=""/>
          <p:cNvSpPr txBox="1"/>
          <p:nvPr/>
        </p:nvSpPr>
        <p:spPr>
          <a:xfrm>
            <a:off x="5422418" y="3202266"/>
            <a:ext cx="1347164" cy="4533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NOTEBOOK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 HINT  5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7230976" y="3202259"/>
            <a:ext cx="1134470" cy="4533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CLIPBOARD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HINT 1~4 )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8131210">
            <a:off x="8483179" y="2225868"/>
            <a:ext cx="1128474" cy="564237"/>
          </a:xfrm>
          <a:prstGeom prst="rect">
            <a:avLst/>
          </a:prstGeom>
        </p:spPr>
      </p:pic>
      <p:sp>
        <p:nvSpPr>
          <p:cNvPr id="66" name=""/>
          <p:cNvSpPr txBox="1"/>
          <p:nvPr/>
        </p:nvSpPr>
        <p:spPr>
          <a:xfrm>
            <a:off x="8622550" y="3202259"/>
            <a:ext cx="1273185" cy="4533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BULLET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 BULLET +30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2111" y="2955639"/>
            <a:ext cx="2390992" cy="947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e5c020"/>
                </a:solidFill>
                <a:latin typeface="KoPub돋움체 Bold"/>
                <a:ea typeface="KoPub돋움체 Bold"/>
              </a:rPr>
              <a:t>어려웠던 점과 해결방법</a:t>
            </a:r>
            <a:endParaRPr lang="ko-KR" altLang="en-US" sz="28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7829496" y="3166236"/>
            <a:ext cx="1149916" cy="1003280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400">
                <a:latin typeface="KoPub돋움체 Bold"/>
                <a:ea typeface="KoPub돋움체 Bold"/>
              </a:rPr>
              <a:t>6</a:t>
            </a:r>
            <a:endParaRPr lang="en-US" altLang="ko-KR" sz="54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8849465" y="3981495"/>
            <a:ext cx="225423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5330" y="265112"/>
            <a:ext cx="2776493" cy="361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어려웠던 점과 해결방안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latin typeface="KoPub돋움체 Bold"/>
                <a:ea typeface="KoPub돋움체 Bold"/>
              </a:rPr>
              <a:t>6</a:t>
            </a:r>
            <a:endParaRPr lang="en-US" altLang="ko-KR" sz="32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10800000" flipV="1">
            <a:off x="740637" y="628649"/>
            <a:ext cx="2618513" cy="5784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084" y="1015565"/>
            <a:ext cx="3239832" cy="39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e5c020"/>
                </a:solidFill>
                <a:latin typeface="KoPub돋움체 Bold"/>
                <a:ea typeface="KoPub돋움체 Bold"/>
              </a:rPr>
              <a:t>ENTER THE CONTENTS</a:t>
            </a:r>
            <a:endParaRPr lang="ko-KR" altLang="en-US" sz="20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27"/>
          <p:cNvSpPr txBox="1"/>
          <p:nvPr/>
        </p:nvSpPr>
        <p:spPr>
          <a:xfrm>
            <a:off x="1310149" y="1622427"/>
            <a:ext cx="9571701" cy="27114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에셋이 생각보다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다양하고 </a:t>
            </a:r>
            <a:r>
              <a:rPr xmlns:mc="http://schemas.openxmlformats.org/markup-compatibility/2006" xmlns:hp="http://schemas.haansoft.com/office/presentation/8.0" kumimoji="0" lang="ko-KR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많지 않아서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주제에 맞는 </a:t>
            </a:r>
            <a:r>
              <a:rPr xmlns:mc="http://schemas.openxmlformats.org/markup-compatibility/2006" xmlns:hp="http://schemas.haansoft.com/office/presentation/8.0" kumimoji="0" lang="ko-KR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에셋들을 구하는 것이 어려웠습니다. 하지만 다양한 에셋을 합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치고 합쳐서</a:t>
            </a:r>
            <a:r>
              <a:rPr xmlns:mc="http://schemas.openxmlformats.org/markup-compatibility/2006" xmlns:hp="http://schemas.haansoft.com/office/presentation/8.0" kumimoji="0" lang="ko-KR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해결하였습니다.</a:t>
            </a:r>
            <a:endParaRPr xmlns:mc="http://schemas.openxmlformats.org/markup-compatibility/2006" xmlns:hp="http://schemas.haansoft.com/office/presentation/8.0" kumimoji="0" lang="ko-KR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32" name="TextBox 27"/>
          <p:cNvSpPr txBox="1"/>
          <p:nvPr/>
        </p:nvSpPr>
        <p:spPr>
          <a:xfrm>
            <a:off x="1310149" y="2041526"/>
            <a:ext cx="9571701" cy="45211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용량이 너무 컸기 때문에 네이버, 다음 메일로도 보내지지 않았습니다. 대용량 첨부도 </a:t>
            </a:r>
            <a:r>
              <a: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최대 </a:t>
            </a:r>
            <a:r>
              <a: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2GB</a:t>
            </a:r>
            <a:r>
              <a: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였기</a:t>
            </a:r>
            <a:r>
              <a: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때문에, 팀원 간의 진행 내용을 공유하기 힘들었습니다. 하지만 구글 드라이브를 사용하여 프리팹 하나하나 다시 설정해서 옮기는 방법으로 해결하였습니다.</a:t>
            </a:r>
            <a:endPara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33" name="TextBox 27"/>
          <p:cNvSpPr txBox="1"/>
          <p:nvPr/>
        </p:nvSpPr>
        <p:spPr>
          <a:xfrm>
            <a:off x="1310149" y="2574926"/>
            <a:ext cx="9571701" cy="45211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캐릭터의 관절 구현과 시선 처리 때문에 구글링도 많이</a:t>
            </a:r>
            <a:r>
              <a: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해보고 </a:t>
            </a:r>
            <a:r>
              <a: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다양한</a:t>
            </a:r>
            <a:r>
              <a: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시도를 </a:t>
            </a:r>
            <a:r>
              <a: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해보았지만 </a:t>
            </a:r>
            <a:r>
              <a: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생각대로 </a:t>
            </a:r>
            <a:r>
              <a: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구현되지</a:t>
            </a:r>
            <a:r>
              <a: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않았습니다. </a:t>
            </a:r>
            <a:endPara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그래서 1인칭 FPS게임으로 전환하여</a:t>
            </a:r>
            <a:r>
              <a: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관절 구현이 보이지 않도록 꼼수를 사용하여 구현하</a:t>
            </a:r>
            <a:r>
              <a: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였습니다.</a:t>
            </a:r>
            <a:endParaRPr xmlns:mc="http://schemas.openxmlformats.org/markup-compatibility/2006" xmlns:hp="http://schemas.haansoft.com/office/presentation/8.0" kumimoji="0" lang="ko-KR" altLang="ko-KR" sz="120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34" name="TextBox 27"/>
          <p:cNvSpPr txBox="1"/>
          <p:nvPr/>
        </p:nvSpPr>
        <p:spPr>
          <a:xfrm>
            <a:off x="1310149" y="3096026"/>
            <a:ext cx="9571701" cy="44536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원래 좀비가 랜덤 값 위치에서 스폰되도록 구현하려했지만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Navmesh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와 랜덤 스폰을 스크립트로 작성하는데 오류가 생기고 랜덤값 위치에서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스폰이 되면 렉이 심하게 많이 걸렸기 때문에 좀비 위치 하나하나 좌표를 찍어 일일히 설치해주었습니다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35" name="TextBox 27"/>
          <p:cNvSpPr txBox="1"/>
          <p:nvPr/>
        </p:nvSpPr>
        <p:spPr>
          <a:xfrm>
            <a:off x="1310149" y="3589444"/>
            <a:ext cx="9571701" cy="44725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힌트가 있는 공간에 잠긴 문을 설치해서 키패드를 입력하면 들어갈 수 있도록 하려했지만 키패드 씬을 변경하면 메인 씬이 초기화되었기 때문에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힌트는 키패드로 잠금해제 하는 것보다 열린 공간에 있는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Tv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나 컴퓨터 화면으로 표현하여 구현했습니다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310149" y="5788424"/>
            <a:ext cx="9571701" cy="4514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원래 좀비가 랜덤 값 위치에서 스폰되도록 구현하려했지만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Navmesh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와 랜덤 스폰을 스크립트로 작성하는데 오류가 생기고 랜덤값 위치에서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스폰이 되면 렉이 심하게 많이 걸렸기 때문에 좀비 위치 하나하나 좌표를 찍어 일일히 설치해주었습니다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37" name="TextBox 27"/>
          <p:cNvSpPr txBox="1"/>
          <p:nvPr/>
        </p:nvSpPr>
        <p:spPr>
          <a:xfrm>
            <a:off x="1310149" y="4106380"/>
            <a:ext cx="9571701" cy="444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좀비가 죽고 아이템이 스폰됐을 때 플레이어가 아이템을 획득하면 아이템 에셋이 없어지게 하려고 했는데 구현 방법이 쉽지 않아서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아이템이 스폰된 2초 후에 사라지는 방법으로 구현했습니다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sp>
        <p:nvSpPr>
          <p:cNvPr id="38" name="TextBox 27"/>
          <p:cNvSpPr txBox="1"/>
          <p:nvPr/>
        </p:nvSpPr>
        <p:spPr>
          <a:xfrm>
            <a:off x="1310150" y="4576751"/>
            <a:ext cx="9571701" cy="4514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원래 좀비가 랜덤 값 위치에서 스폰되도록 구현하려했지만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Navmesh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와 랜덤 스폰을 스크립트로 작성하는데 오류가 생기고 랜덤값 위치에서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스폰이 되면 렉이 심하게 많이 걸렸기 때문에 좀비 위치 하나하나 좌표를 찍어 일일히 설치해주었습니다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511" y="3429000"/>
            <a:ext cx="1755994" cy="519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e5c020"/>
                </a:solidFill>
                <a:latin typeface="KoPub돋움체 Bold"/>
                <a:ea typeface="KoPub돋움체 Bold"/>
              </a:rPr>
              <a:t>결과 영상</a:t>
            </a:r>
            <a:endParaRPr lang="ko-KR" altLang="en-US" sz="28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7829496" y="3166236"/>
            <a:ext cx="1149916" cy="1003280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400">
                <a:latin typeface="KoPub돋움체 Bold"/>
                <a:ea typeface="KoPub돋움체 Bold"/>
              </a:rPr>
              <a:t>7</a:t>
            </a:r>
            <a:endParaRPr lang="en-US" altLang="ko-KR" sz="54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8849465" y="3981495"/>
            <a:ext cx="225423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3545" y="689744"/>
            <a:ext cx="1403056" cy="518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e5c020"/>
                </a:solidFill>
                <a:latin typeface="KoPub돋움체 Bold"/>
                <a:ea typeface="KoPub돋움체 Bold"/>
              </a:rPr>
              <a:t>INDEX</a:t>
            </a:r>
            <a:endParaRPr lang="en-US" altLang="ko-KR" sz="28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35887" y="590500"/>
          <a:ext cx="1331994" cy="62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90594"/>
                <a:gridCol w="208280"/>
                <a:gridCol w="208280"/>
                <a:gridCol w="208280"/>
              </a:tblGrid>
              <a:tr h="155616"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55616"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  <a:tr h="155616"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  <a:tr h="155616"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37888" tIns="18942" rIns="37888" bIns="18942" anchor="t" anchorCtr="0"/>
                    <a:p>
                      <a:pPr latinLnBrk="1">
                        <a:defRPr/>
                      </a:pPr>
                      <a:endParaRPr lang="ko-KR" altLang="en-US" sz="700"/>
                    </a:p>
                  </a:txBody>
                  <a:tcPr marL="37888" marR="37888" marT="18942" marB="18942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</a:tbl>
          </a:graphicData>
        </a:graphic>
      </p:graphicFrame>
      <p:sp>
        <p:nvSpPr>
          <p:cNvPr id="9" name="사각형: 둥근 모서리 8"/>
          <p:cNvSpPr/>
          <p:nvPr/>
        </p:nvSpPr>
        <p:spPr>
          <a:xfrm>
            <a:off x="3854838" y="2043488"/>
            <a:ext cx="467665" cy="408029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돋움체 Bold"/>
                <a:ea typeface="KoPub돋움체 Bold"/>
              </a:rPr>
              <a:t>2</a:t>
            </a:r>
            <a:endParaRPr lang="ko-KR" altLang="en-US">
              <a:latin typeface="KoPub돋움체 Bold"/>
              <a:ea typeface="KoPub돋움체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1112" y="2443977"/>
            <a:ext cx="1645529" cy="363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팀원 소개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5144" y="2443977"/>
            <a:ext cx="1938605" cy="363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개발 게임 개요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9856" y="2443977"/>
            <a:ext cx="1879992" cy="363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구현 기능 소개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60478" y="2443977"/>
            <a:ext cx="1865337" cy="363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게임 내용 소개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4288210" y="2263496"/>
            <a:ext cx="130720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/>
          <p:cNvSpPr/>
          <p:nvPr/>
        </p:nvSpPr>
        <p:spPr>
          <a:xfrm>
            <a:off x="1483192" y="2043488"/>
            <a:ext cx="467665" cy="408029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돋움체 Bold"/>
                <a:ea typeface="KoPub돋움체 Bold"/>
              </a:rPr>
              <a:t>1</a:t>
            </a:r>
            <a:endParaRPr lang="ko-KR" altLang="en-US">
              <a:latin typeface="KoPub돋움체 Bold"/>
              <a:ea typeface="KoPub돋움체 Bold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1916564" y="2263496"/>
            <a:ext cx="130720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/>
          <p:cNvSpPr/>
          <p:nvPr/>
        </p:nvSpPr>
        <p:spPr>
          <a:xfrm>
            <a:off x="6226484" y="2043488"/>
            <a:ext cx="467665" cy="408029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돋움체 Bold"/>
                <a:ea typeface="KoPub돋움체 Bold"/>
              </a:rPr>
              <a:t>3</a:t>
            </a:r>
            <a:endParaRPr lang="ko-KR" altLang="en-US">
              <a:latin typeface="KoPub돋움체 Bold"/>
              <a:ea typeface="KoPub돋움체 Bold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 flipH="1">
            <a:off x="6659856" y="2263496"/>
            <a:ext cx="130720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/>
          <p:cNvSpPr/>
          <p:nvPr/>
        </p:nvSpPr>
        <p:spPr>
          <a:xfrm>
            <a:off x="8598131" y="2043488"/>
            <a:ext cx="467665" cy="408029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돋움체 Bold"/>
                <a:ea typeface="KoPub돋움체 Bold"/>
              </a:rPr>
              <a:t>4</a:t>
            </a:r>
            <a:endParaRPr lang="ko-KR" altLang="en-US">
              <a:latin typeface="KoPub돋움체 Bold"/>
              <a:ea typeface="KoPub돋움체 Bold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9031503" y="2263496"/>
            <a:ext cx="130720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8"/>
          <p:cNvSpPr/>
          <p:nvPr/>
        </p:nvSpPr>
        <p:spPr>
          <a:xfrm>
            <a:off x="3826765" y="3950493"/>
            <a:ext cx="467665" cy="408029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sp>
        <p:nvSpPr>
          <p:cNvPr id="46" name="TextBox 11"/>
          <p:cNvSpPr txBox="1"/>
          <p:nvPr/>
        </p:nvSpPr>
        <p:spPr>
          <a:xfrm>
            <a:off x="1863039" y="4350982"/>
            <a:ext cx="1894644" cy="361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게임 조작 방법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47" name="TextBox 12"/>
          <p:cNvSpPr txBox="1"/>
          <p:nvPr/>
        </p:nvSpPr>
        <p:spPr>
          <a:xfrm>
            <a:off x="4287071" y="4350982"/>
            <a:ext cx="1645529" cy="6382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어려운 점과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해별방안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6631783" y="4350982"/>
            <a:ext cx="1645529" cy="361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결과 영상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49" name="TextBox 14"/>
          <p:cNvSpPr txBox="1"/>
          <p:nvPr/>
        </p:nvSpPr>
        <p:spPr>
          <a:xfrm>
            <a:off x="9032404" y="4350982"/>
            <a:ext cx="1645529" cy="3619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에셋 출처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58" name="직선 연결선 34"/>
          <p:cNvCxnSpPr/>
          <p:nvPr/>
        </p:nvCxnSpPr>
        <p:spPr>
          <a:xfrm flipH="1">
            <a:off x="4260137" y="4170501"/>
            <a:ext cx="1307209" cy="0"/>
          </a:xfrm>
          <a:prstGeom prst="line">
            <a:avLst/>
          </a:prstGeom>
          <a:noFill/>
          <a:ln w="28575" cap="flat" cmpd="sng" algn="ctr">
            <a:solidFill>
              <a:srgbClr val="e5c020">
                <a:alpha val="100000"/>
              </a:srgbClr>
            </a:solidFill>
            <a:prstDash val="solid"/>
            <a:miter/>
          </a:ln>
        </p:spPr>
      </p:cxnSp>
      <p:sp>
        <p:nvSpPr>
          <p:cNvPr id="59" name="사각형: 둥근 모서리 38"/>
          <p:cNvSpPr/>
          <p:nvPr/>
        </p:nvSpPr>
        <p:spPr>
          <a:xfrm>
            <a:off x="1455119" y="3950493"/>
            <a:ext cx="467665" cy="408029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60" name="직선 연결선 39"/>
          <p:cNvCxnSpPr/>
          <p:nvPr/>
        </p:nvCxnSpPr>
        <p:spPr>
          <a:xfrm flipH="1">
            <a:off x="1888491" y="4170501"/>
            <a:ext cx="1307209" cy="0"/>
          </a:xfrm>
          <a:prstGeom prst="line">
            <a:avLst/>
          </a:prstGeom>
          <a:noFill/>
          <a:ln w="28575" cap="flat" cmpd="sng" algn="ctr">
            <a:solidFill>
              <a:srgbClr val="e5c020">
                <a:alpha val="100000"/>
              </a:srgbClr>
            </a:solidFill>
            <a:prstDash val="solid"/>
            <a:miter/>
          </a:ln>
        </p:spPr>
      </p:cxnSp>
      <p:sp>
        <p:nvSpPr>
          <p:cNvPr id="61" name="사각형: 둥근 모서리 40"/>
          <p:cNvSpPr/>
          <p:nvPr/>
        </p:nvSpPr>
        <p:spPr>
          <a:xfrm>
            <a:off x="6198411" y="3950493"/>
            <a:ext cx="467665" cy="408029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62" name="직선 연결선 41"/>
          <p:cNvCxnSpPr/>
          <p:nvPr/>
        </p:nvCxnSpPr>
        <p:spPr>
          <a:xfrm flipH="1">
            <a:off x="6631783" y="4170501"/>
            <a:ext cx="1307209" cy="0"/>
          </a:xfrm>
          <a:prstGeom prst="line">
            <a:avLst/>
          </a:prstGeom>
          <a:noFill/>
          <a:ln w="28575" cap="flat" cmpd="sng" algn="ctr">
            <a:solidFill>
              <a:srgbClr val="e5c020">
                <a:alpha val="100000"/>
              </a:srgbClr>
            </a:solidFill>
            <a:prstDash val="solid"/>
            <a:miter/>
          </a:ln>
        </p:spPr>
      </p:cxnSp>
      <p:sp>
        <p:nvSpPr>
          <p:cNvPr id="63" name="사각형: 둥근 모서리 42"/>
          <p:cNvSpPr/>
          <p:nvPr/>
        </p:nvSpPr>
        <p:spPr>
          <a:xfrm>
            <a:off x="8570058" y="3950493"/>
            <a:ext cx="467665" cy="408029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64" name="직선 연결선 43"/>
          <p:cNvCxnSpPr/>
          <p:nvPr/>
        </p:nvCxnSpPr>
        <p:spPr>
          <a:xfrm flipH="1">
            <a:off x="9003430" y="4170501"/>
            <a:ext cx="1307209" cy="0"/>
          </a:xfrm>
          <a:prstGeom prst="line">
            <a:avLst/>
          </a:prstGeom>
          <a:noFill/>
          <a:ln w="28575" cap="flat" cmpd="sng" algn="ctr">
            <a:solidFill>
              <a:srgbClr val="e5c020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5330" y="265112"/>
            <a:ext cx="2776493" cy="361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게임 결과 영상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latin typeface="KoPub돋움체 Bold"/>
                <a:ea typeface="KoPub돋움체 Bold"/>
              </a:rPr>
              <a:t>7</a:t>
            </a:r>
            <a:endParaRPr lang="en-US" altLang="ko-KR" sz="32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10800000">
            <a:off x="740637" y="634429"/>
            <a:ext cx="1845224" cy="1746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1310149" y="1519813"/>
            <a:ext cx="9571701" cy="48805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FPS 방식으로 제한 시간안에 생성되는 좀비와 싸우며 아이템을 얻고, 건물을 탐색하여 힌트를 얻어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옥상가는 엘리베이터의 비밀번호를 추리하여 탈출하는 타임어택 게임이다.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  <p:grpSp>
        <p:nvGrpSpPr>
          <p:cNvPr id="37" name="Group 4"/>
          <p:cNvGrpSpPr>
            <a:grpSpLocks noChangeAspect="1"/>
          </p:cNvGrpSpPr>
          <p:nvPr/>
        </p:nvGrpSpPr>
        <p:grpSpPr>
          <a:xfrm rot="0">
            <a:off x="1726227" y="1441388"/>
            <a:ext cx="498559" cy="498559"/>
            <a:chOff x="1742" y="1676"/>
            <a:chExt cx="612" cy="612"/>
          </a:xfrm>
          <a:solidFill>
            <a:srgbClr val="e5c020">
              <a:alpha val="100000"/>
            </a:srgbClr>
          </a:solidFill>
        </p:grpSpPr>
        <p:sp>
          <p:nvSpPr>
            <p:cNvPr id="38" name="Freeform 6"/>
            <p:cNvSpPr/>
            <p:nvPr/>
          </p:nvSpPr>
          <p:spPr>
            <a:xfrm>
              <a:off x="2116" y="1933"/>
              <a:ext cx="36" cy="36"/>
            </a:xfrm>
            <a:custGeom>
              <a:avLst/>
              <a:gdLst>
                <a:gd name="T0" fmla="*/ 108 w 215"/>
                <a:gd name="T1" fmla="*/ 0 h 216"/>
                <a:gd name="T2" fmla="*/ 133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5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5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3 w 215"/>
                <a:gd name="T27" fmla="*/ 213 h 216"/>
                <a:gd name="T28" fmla="*/ 108 w 215"/>
                <a:gd name="T29" fmla="*/ 216 h 216"/>
                <a:gd name="T30" fmla="*/ 83 w 215"/>
                <a:gd name="T31" fmla="*/ 213 h 216"/>
                <a:gd name="T32" fmla="*/ 60 w 215"/>
                <a:gd name="T33" fmla="*/ 205 h 216"/>
                <a:gd name="T34" fmla="*/ 40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0 w 215"/>
                <a:gd name="T51" fmla="*/ 23 h 216"/>
                <a:gd name="T52" fmla="*/ 60 w 215"/>
                <a:gd name="T53" fmla="*/ 11 h 216"/>
                <a:gd name="T54" fmla="*/ 83 w 215"/>
                <a:gd name="T55" fmla="*/ 3 h 216"/>
                <a:gd name="T56" fmla="*/ 108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8" y="0"/>
                  </a:moveTo>
                  <a:lnTo>
                    <a:pt x="133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5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3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5"/>
                  </a:lnTo>
                  <a:lnTo>
                    <a:pt x="40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9" name="Freeform 7"/>
            <p:cNvSpPr/>
            <p:nvPr/>
          </p:nvSpPr>
          <p:spPr>
            <a:xfrm>
              <a:off x="2145" y="1904"/>
              <a:ext cx="36" cy="36"/>
            </a:xfrm>
            <a:custGeom>
              <a:avLst/>
              <a:gdLst>
                <a:gd name="T0" fmla="*/ 108 w 216"/>
                <a:gd name="T1" fmla="*/ 0 h 215"/>
                <a:gd name="T2" fmla="*/ 132 w 216"/>
                <a:gd name="T3" fmla="*/ 2 h 215"/>
                <a:gd name="T4" fmla="*/ 156 w 216"/>
                <a:gd name="T5" fmla="*/ 11 h 215"/>
                <a:gd name="T6" fmla="*/ 176 w 216"/>
                <a:gd name="T7" fmla="*/ 23 h 215"/>
                <a:gd name="T8" fmla="*/ 192 w 216"/>
                <a:gd name="T9" fmla="*/ 40 h 215"/>
                <a:gd name="T10" fmla="*/ 205 w 216"/>
                <a:gd name="T11" fmla="*/ 60 h 215"/>
                <a:gd name="T12" fmla="*/ 212 w 216"/>
                <a:gd name="T13" fmla="*/ 82 h 215"/>
                <a:gd name="T14" fmla="*/ 216 w 216"/>
                <a:gd name="T15" fmla="*/ 107 h 215"/>
                <a:gd name="T16" fmla="*/ 212 w 216"/>
                <a:gd name="T17" fmla="*/ 132 h 215"/>
                <a:gd name="T18" fmla="*/ 205 w 216"/>
                <a:gd name="T19" fmla="*/ 154 h 215"/>
                <a:gd name="T20" fmla="*/ 192 w 216"/>
                <a:gd name="T21" fmla="*/ 174 h 215"/>
                <a:gd name="T22" fmla="*/ 176 w 216"/>
                <a:gd name="T23" fmla="*/ 191 h 215"/>
                <a:gd name="T24" fmla="*/ 156 w 216"/>
                <a:gd name="T25" fmla="*/ 204 h 215"/>
                <a:gd name="T26" fmla="*/ 132 w 216"/>
                <a:gd name="T27" fmla="*/ 212 h 215"/>
                <a:gd name="T28" fmla="*/ 108 w 216"/>
                <a:gd name="T29" fmla="*/ 215 h 215"/>
                <a:gd name="T30" fmla="*/ 83 w 216"/>
                <a:gd name="T31" fmla="*/ 212 h 215"/>
                <a:gd name="T32" fmla="*/ 60 w 216"/>
                <a:gd name="T33" fmla="*/ 204 h 215"/>
                <a:gd name="T34" fmla="*/ 40 w 216"/>
                <a:gd name="T35" fmla="*/ 191 h 215"/>
                <a:gd name="T36" fmla="*/ 23 w 216"/>
                <a:gd name="T37" fmla="*/ 174 h 215"/>
                <a:gd name="T38" fmla="*/ 11 w 216"/>
                <a:gd name="T39" fmla="*/ 154 h 215"/>
                <a:gd name="T40" fmla="*/ 3 w 216"/>
                <a:gd name="T41" fmla="*/ 132 h 215"/>
                <a:gd name="T42" fmla="*/ 0 w 216"/>
                <a:gd name="T43" fmla="*/ 107 h 215"/>
                <a:gd name="T44" fmla="*/ 3 w 216"/>
                <a:gd name="T45" fmla="*/ 82 h 215"/>
                <a:gd name="T46" fmla="*/ 11 w 216"/>
                <a:gd name="T47" fmla="*/ 60 h 215"/>
                <a:gd name="T48" fmla="*/ 23 w 216"/>
                <a:gd name="T49" fmla="*/ 40 h 215"/>
                <a:gd name="T50" fmla="*/ 40 w 216"/>
                <a:gd name="T51" fmla="*/ 23 h 215"/>
                <a:gd name="T52" fmla="*/ 60 w 216"/>
                <a:gd name="T53" fmla="*/ 11 h 215"/>
                <a:gd name="T54" fmla="*/ 83 w 216"/>
                <a:gd name="T55" fmla="*/ 2 h 215"/>
                <a:gd name="T56" fmla="*/ 108 w 216"/>
                <a:gd name="T57" fmla="*/ 0 h 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32" y="2"/>
                  </a:lnTo>
                  <a:lnTo>
                    <a:pt x="156" y="11"/>
                  </a:lnTo>
                  <a:lnTo>
                    <a:pt x="176" y="23"/>
                  </a:lnTo>
                  <a:lnTo>
                    <a:pt x="192" y="40"/>
                  </a:lnTo>
                  <a:lnTo>
                    <a:pt x="205" y="60"/>
                  </a:lnTo>
                  <a:lnTo>
                    <a:pt x="212" y="82"/>
                  </a:lnTo>
                  <a:lnTo>
                    <a:pt x="216" y="107"/>
                  </a:lnTo>
                  <a:lnTo>
                    <a:pt x="212" y="132"/>
                  </a:lnTo>
                  <a:lnTo>
                    <a:pt x="205" y="154"/>
                  </a:lnTo>
                  <a:lnTo>
                    <a:pt x="192" y="174"/>
                  </a:lnTo>
                  <a:lnTo>
                    <a:pt x="176" y="191"/>
                  </a:lnTo>
                  <a:lnTo>
                    <a:pt x="156" y="204"/>
                  </a:lnTo>
                  <a:lnTo>
                    <a:pt x="132" y="212"/>
                  </a:lnTo>
                  <a:lnTo>
                    <a:pt x="108" y="215"/>
                  </a:lnTo>
                  <a:lnTo>
                    <a:pt x="83" y="212"/>
                  </a:lnTo>
                  <a:lnTo>
                    <a:pt x="60" y="204"/>
                  </a:lnTo>
                  <a:lnTo>
                    <a:pt x="40" y="191"/>
                  </a:lnTo>
                  <a:lnTo>
                    <a:pt x="23" y="174"/>
                  </a:lnTo>
                  <a:lnTo>
                    <a:pt x="11" y="154"/>
                  </a:lnTo>
                  <a:lnTo>
                    <a:pt x="3" y="132"/>
                  </a:lnTo>
                  <a:lnTo>
                    <a:pt x="0" y="107"/>
                  </a:lnTo>
                  <a:lnTo>
                    <a:pt x="3" y="82"/>
                  </a:lnTo>
                  <a:lnTo>
                    <a:pt x="11" y="60"/>
                  </a:lnTo>
                  <a:lnTo>
                    <a:pt x="23" y="40"/>
                  </a:lnTo>
                  <a:lnTo>
                    <a:pt x="40" y="23"/>
                  </a:lnTo>
                  <a:lnTo>
                    <a:pt x="60" y="11"/>
                  </a:lnTo>
                  <a:lnTo>
                    <a:pt x="83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0" name="Freeform 8"/>
            <p:cNvSpPr/>
            <p:nvPr/>
          </p:nvSpPr>
          <p:spPr>
            <a:xfrm>
              <a:off x="1884" y="1916"/>
              <a:ext cx="76" cy="77"/>
            </a:xfrm>
            <a:custGeom>
              <a:avLst/>
              <a:gdLst>
                <a:gd name="T0" fmla="*/ 150 w 460"/>
                <a:gd name="T1" fmla="*/ 0 h 461"/>
                <a:gd name="T2" fmla="*/ 309 w 460"/>
                <a:gd name="T3" fmla="*/ 0 h 461"/>
                <a:gd name="T4" fmla="*/ 309 w 460"/>
                <a:gd name="T5" fmla="*/ 150 h 461"/>
                <a:gd name="T6" fmla="*/ 460 w 460"/>
                <a:gd name="T7" fmla="*/ 150 h 461"/>
                <a:gd name="T8" fmla="*/ 460 w 460"/>
                <a:gd name="T9" fmla="*/ 309 h 461"/>
                <a:gd name="T10" fmla="*/ 309 w 460"/>
                <a:gd name="T11" fmla="*/ 309 h 461"/>
                <a:gd name="T12" fmla="*/ 309 w 460"/>
                <a:gd name="T13" fmla="*/ 461 h 461"/>
                <a:gd name="T14" fmla="*/ 150 w 460"/>
                <a:gd name="T15" fmla="*/ 461 h 461"/>
                <a:gd name="T16" fmla="*/ 150 w 460"/>
                <a:gd name="T17" fmla="*/ 309 h 461"/>
                <a:gd name="T18" fmla="*/ 0 w 460"/>
                <a:gd name="T19" fmla="*/ 309 h 461"/>
                <a:gd name="T20" fmla="*/ 0 w 460"/>
                <a:gd name="T21" fmla="*/ 150 h 461"/>
                <a:gd name="T22" fmla="*/ 150 w 460"/>
                <a:gd name="T23" fmla="*/ 150 h 461"/>
                <a:gd name="T24" fmla="*/ 150 w 460"/>
                <a:gd name="T25" fmla="*/ 0 h 4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461">
                  <a:moveTo>
                    <a:pt x="150" y="0"/>
                  </a:moveTo>
                  <a:lnTo>
                    <a:pt x="309" y="0"/>
                  </a:lnTo>
                  <a:lnTo>
                    <a:pt x="309" y="150"/>
                  </a:lnTo>
                  <a:lnTo>
                    <a:pt x="460" y="150"/>
                  </a:lnTo>
                  <a:lnTo>
                    <a:pt x="460" y="309"/>
                  </a:lnTo>
                  <a:lnTo>
                    <a:pt x="309" y="309"/>
                  </a:lnTo>
                  <a:lnTo>
                    <a:pt x="309" y="461"/>
                  </a:lnTo>
                  <a:lnTo>
                    <a:pt x="150" y="461"/>
                  </a:lnTo>
                  <a:lnTo>
                    <a:pt x="150" y="309"/>
                  </a:lnTo>
                  <a:lnTo>
                    <a:pt x="0" y="309"/>
                  </a:lnTo>
                  <a:lnTo>
                    <a:pt x="0" y="150"/>
                  </a:lnTo>
                  <a:lnTo>
                    <a:pt x="150" y="15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>
            <a:xfrm>
              <a:off x="1742" y="1676"/>
              <a:ext cx="612" cy="612"/>
            </a:xfrm>
            <a:custGeom>
              <a:avLst/>
              <a:gdLst>
                <a:gd name="T0" fmla="*/ 1042 w 3672"/>
                <a:gd name="T1" fmla="*/ 1118 h 3672"/>
                <a:gd name="T2" fmla="*/ 858 w 3672"/>
                <a:gd name="T3" fmla="*/ 1235 h 3672"/>
                <a:gd name="T4" fmla="*/ 741 w 3672"/>
                <a:gd name="T5" fmla="*/ 1419 h 3672"/>
                <a:gd name="T6" fmla="*/ 712 w 3672"/>
                <a:gd name="T7" fmla="*/ 1590 h 3672"/>
                <a:gd name="T8" fmla="*/ 661 w 3672"/>
                <a:gd name="T9" fmla="*/ 2412 h 3672"/>
                <a:gd name="T10" fmla="*/ 705 w 3672"/>
                <a:gd name="T11" fmla="*/ 2550 h 3672"/>
                <a:gd name="T12" fmla="*/ 819 w 3672"/>
                <a:gd name="T13" fmla="*/ 2633 h 3672"/>
                <a:gd name="T14" fmla="*/ 1405 w 3672"/>
                <a:gd name="T15" fmla="*/ 2086 h 3672"/>
                <a:gd name="T16" fmla="*/ 2817 w 3672"/>
                <a:gd name="T17" fmla="*/ 2642 h 3672"/>
                <a:gd name="T18" fmla="*/ 2943 w 3672"/>
                <a:gd name="T19" fmla="*/ 2577 h 3672"/>
                <a:gd name="T20" fmla="*/ 3008 w 3672"/>
                <a:gd name="T21" fmla="*/ 2450 h 3672"/>
                <a:gd name="T22" fmla="*/ 2960 w 3672"/>
                <a:gd name="T23" fmla="*/ 1593 h 3672"/>
                <a:gd name="T24" fmla="*/ 2947 w 3672"/>
                <a:gd name="T25" fmla="*/ 1472 h 3672"/>
                <a:gd name="T26" fmla="*/ 2851 w 3672"/>
                <a:gd name="T27" fmla="*/ 1275 h 3672"/>
                <a:gd name="T28" fmla="*/ 2682 w 3672"/>
                <a:gd name="T29" fmla="*/ 1139 h 3672"/>
                <a:gd name="T30" fmla="*/ 2464 w 3672"/>
                <a:gd name="T31" fmla="*/ 1089 h 3672"/>
                <a:gd name="T32" fmla="*/ 2314 w 3672"/>
                <a:gd name="T33" fmla="*/ 1117 h 3672"/>
                <a:gd name="T34" fmla="*/ 2188 w 3672"/>
                <a:gd name="T35" fmla="*/ 1193 h 3672"/>
                <a:gd name="T36" fmla="*/ 2063 w 3672"/>
                <a:gd name="T37" fmla="*/ 1155 h 3672"/>
                <a:gd name="T38" fmla="*/ 1926 w 3672"/>
                <a:gd name="T39" fmla="*/ 1129 h 3672"/>
                <a:gd name="T40" fmla="*/ 1706 w 3672"/>
                <a:gd name="T41" fmla="*/ 1135 h 3672"/>
                <a:gd name="T42" fmla="*/ 1579 w 3672"/>
                <a:gd name="T43" fmla="*/ 1163 h 3672"/>
                <a:gd name="T44" fmla="*/ 1453 w 3672"/>
                <a:gd name="T45" fmla="*/ 1169 h 3672"/>
                <a:gd name="T46" fmla="*/ 1324 w 3672"/>
                <a:gd name="T47" fmla="*/ 1105 h 3672"/>
                <a:gd name="T48" fmla="*/ 1835 w 3672"/>
                <a:gd name="T49" fmla="*/ 0 h 3672"/>
                <a:gd name="T50" fmla="*/ 2272 w 3672"/>
                <a:gd name="T51" fmla="*/ 52 h 3672"/>
                <a:gd name="T52" fmla="*/ 2671 w 3672"/>
                <a:gd name="T53" fmla="*/ 200 h 3672"/>
                <a:gd name="T54" fmla="*/ 3019 w 3672"/>
                <a:gd name="T55" fmla="*/ 432 h 3672"/>
                <a:gd name="T56" fmla="*/ 3305 w 3672"/>
                <a:gd name="T57" fmla="*/ 734 h 3672"/>
                <a:gd name="T58" fmla="*/ 3517 w 3672"/>
                <a:gd name="T59" fmla="*/ 1097 h 3672"/>
                <a:gd name="T60" fmla="*/ 3642 w 3672"/>
                <a:gd name="T61" fmla="*/ 1506 h 3672"/>
                <a:gd name="T62" fmla="*/ 3669 w 3672"/>
                <a:gd name="T63" fmla="*/ 1947 h 3672"/>
                <a:gd name="T64" fmla="*/ 3592 w 3672"/>
                <a:gd name="T65" fmla="*/ 2376 h 3672"/>
                <a:gd name="T66" fmla="*/ 3422 w 3672"/>
                <a:gd name="T67" fmla="*/ 2763 h 3672"/>
                <a:gd name="T68" fmla="*/ 3170 w 3672"/>
                <a:gd name="T69" fmla="*/ 3097 h 3672"/>
                <a:gd name="T70" fmla="*/ 2852 w 3672"/>
                <a:gd name="T71" fmla="*/ 3366 h 3672"/>
                <a:gd name="T72" fmla="*/ 2477 w 3672"/>
                <a:gd name="T73" fmla="*/ 3557 h 3672"/>
                <a:gd name="T74" fmla="*/ 2057 w 3672"/>
                <a:gd name="T75" fmla="*/ 3659 h 3672"/>
                <a:gd name="T76" fmla="*/ 1615 w 3672"/>
                <a:gd name="T77" fmla="*/ 3659 h 3672"/>
                <a:gd name="T78" fmla="*/ 1195 w 3672"/>
                <a:gd name="T79" fmla="*/ 3557 h 3672"/>
                <a:gd name="T80" fmla="*/ 820 w 3672"/>
                <a:gd name="T81" fmla="*/ 3366 h 3672"/>
                <a:gd name="T82" fmla="*/ 502 w 3672"/>
                <a:gd name="T83" fmla="*/ 3097 h 3672"/>
                <a:gd name="T84" fmla="*/ 250 w 3672"/>
                <a:gd name="T85" fmla="*/ 2763 h 3672"/>
                <a:gd name="T86" fmla="*/ 80 w 3672"/>
                <a:gd name="T87" fmla="*/ 2376 h 3672"/>
                <a:gd name="T88" fmla="*/ 3 w 3672"/>
                <a:gd name="T89" fmla="*/ 1947 h 3672"/>
                <a:gd name="T90" fmla="*/ 30 w 3672"/>
                <a:gd name="T91" fmla="*/ 1506 h 3672"/>
                <a:gd name="T92" fmla="*/ 155 w 3672"/>
                <a:gd name="T93" fmla="*/ 1097 h 3672"/>
                <a:gd name="T94" fmla="*/ 367 w 3672"/>
                <a:gd name="T95" fmla="*/ 734 h 3672"/>
                <a:gd name="T96" fmla="*/ 653 w 3672"/>
                <a:gd name="T97" fmla="*/ 432 h 3672"/>
                <a:gd name="T98" fmla="*/ 1001 w 3672"/>
                <a:gd name="T99" fmla="*/ 200 h 3672"/>
                <a:gd name="T100" fmla="*/ 1400 w 3672"/>
                <a:gd name="T101" fmla="*/ 52 h 3672"/>
                <a:gd name="T102" fmla="*/ 1835 w 3672"/>
                <a:gd name="T103" fmla="*/ 0 h 36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72" h="3672">
                  <a:moveTo>
                    <a:pt x="1208" y="1089"/>
                  </a:moveTo>
                  <a:lnTo>
                    <a:pt x="1151" y="1093"/>
                  </a:lnTo>
                  <a:lnTo>
                    <a:pt x="1095" y="1103"/>
                  </a:lnTo>
                  <a:lnTo>
                    <a:pt x="1042" y="1118"/>
                  </a:lnTo>
                  <a:lnTo>
                    <a:pt x="990" y="1139"/>
                  </a:lnTo>
                  <a:lnTo>
                    <a:pt x="942" y="1167"/>
                  </a:lnTo>
                  <a:lnTo>
                    <a:pt x="898" y="1198"/>
                  </a:lnTo>
                  <a:lnTo>
                    <a:pt x="858" y="1235"/>
                  </a:lnTo>
                  <a:lnTo>
                    <a:pt x="821" y="1275"/>
                  </a:lnTo>
                  <a:lnTo>
                    <a:pt x="790" y="1320"/>
                  </a:lnTo>
                  <a:lnTo>
                    <a:pt x="762" y="1368"/>
                  </a:lnTo>
                  <a:lnTo>
                    <a:pt x="741" y="1419"/>
                  </a:lnTo>
                  <a:lnTo>
                    <a:pt x="725" y="1472"/>
                  </a:lnTo>
                  <a:lnTo>
                    <a:pt x="715" y="1528"/>
                  </a:lnTo>
                  <a:lnTo>
                    <a:pt x="712" y="1586"/>
                  </a:lnTo>
                  <a:lnTo>
                    <a:pt x="712" y="1590"/>
                  </a:lnTo>
                  <a:lnTo>
                    <a:pt x="712" y="1593"/>
                  </a:lnTo>
                  <a:lnTo>
                    <a:pt x="712" y="1597"/>
                  </a:lnTo>
                  <a:lnTo>
                    <a:pt x="712" y="1601"/>
                  </a:lnTo>
                  <a:lnTo>
                    <a:pt x="661" y="2412"/>
                  </a:lnTo>
                  <a:lnTo>
                    <a:pt x="663" y="2450"/>
                  </a:lnTo>
                  <a:lnTo>
                    <a:pt x="672" y="2486"/>
                  </a:lnTo>
                  <a:lnTo>
                    <a:pt x="687" y="2519"/>
                  </a:lnTo>
                  <a:lnTo>
                    <a:pt x="705" y="2550"/>
                  </a:lnTo>
                  <a:lnTo>
                    <a:pt x="729" y="2577"/>
                  </a:lnTo>
                  <a:lnTo>
                    <a:pt x="756" y="2600"/>
                  </a:lnTo>
                  <a:lnTo>
                    <a:pt x="786" y="2619"/>
                  </a:lnTo>
                  <a:lnTo>
                    <a:pt x="819" y="2633"/>
                  </a:lnTo>
                  <a:lnTo>
                    <a:pt x="855" y="2642"/>
                  </a:lnTo>
                  <a:lnTo>
                    <a:pt x="892" y="2645"/>
                  </a:lnTo>
                  <a:lnTo>
                    <a:pt x="1055" y="2645"/>
                  </a:lnTo>
                  <a:lnTo>
                    <a:pt x="1405" y="2086"/>
                  </a:lnTo>
                  <a:lnTo>
                    <a:pt x="2267" y="2086"/>
                  </a:lnTo>
                  <a:lnTo>
                    <a:pt x="2617" y="2645"/>
                  </a:lnTo>
                  <a:lnTo>
                    <a:pt x="2780" y="2645"/>
                  </a:lnTo>
                  <a:lnTo>
                    <a:pt x="2817" y="2642"/>
                  </a:lnTo>
                  <a:lnTo>
                    <a:pt x="2853" y="2633"/>
                  </a:lnTo>
                  <a:lnTo>
                    <a:pt x="2886" y="2619"/>
                  </a:lnTo>
                  <a:lnTo>
                    <a:pt x="2916" y="2600"/>
                  </a:lnTo>
                  <a:lnTo>
                    <a:pt x="2943" y="2577"/>
                  </a:lnTo>
                  <a:lnTo>
                    <a:pt x="2967" y="2550"/>
                  </a:lnTo>
                  <a:lnTo>
                    <a:pt x="2985" y="2519"/>
                  </a:lnTo>
                  <a:lnTo>
                    <a:pt x="3000" y="2486"/>
                  </a:lnTo>
                  <a:lnTo>
                    <a:pt x="3008" y="2450"/>
                  </a:lnTo>
                  <a:lnTo>
                    <a:pt x="3011" y="2412"/>
                  </a:lnTo>
                  <a:lnTo>
                    <a:pt x="2960" y="1601"/>
                  </a:lnTo>
                  <a:lnTo>
                    <a:pt x="2960" y="1597"/>
                  </a:lnTo>
                  <a:lnTo>
                    <a:pt x="2960" y="1593"/>
                  </a:lnTo>
                  <a:lnTo>
                    <a:pt x="2960" y="1590"/>
                  </a:lnTo>
                  <a:lnTo>
                    <a:pt x="2960" y="1586"/>
                  </a:lnTo>
                  <a:lnTo>
                    <a:pt x="2957" y="1528"/>
                  </a:lnTo>
                  <a:lnTo>
                    <a:pt x="2947" y="1472"/>
                  </a:lnTo>
                  <a:lnTo>
                    <a:pt x="2931" y="1419"/>
                  </a:lnTo>
                  <a:lnTo>
                    <a:pt x="2910" y="1368"/>
                  </a:lnTo>
                  <a:lnTo>
                    <a:pt x="2882" y="1320"/>
                  </a:lnTo>
                  <a:lnTo>
                    <a:pt x="2851" y="1275"/>
                  </a:lnTo>
                  <a:lnTo>
                    <a:pt x="2814" y="1235"/>
                  </a:lnTo>
                  <a:lnTo>
                    <a:pt x="2774" y="1198"/>
                  </a:lnTo>
                  <a:lnTo>
                    <a:pt x="2730" y="1167"/>
                  </a:lnTo>
                  <a:lnTo>
                    <a:pt x="2682" y="1139"/>
                  </a:lnTo>
                  <a:lnTo>
                    <a:pt x="2630" y="1118"/>
                  </a:lnTo>
                  <a:lnTo>
                    <a:pt x="2577" y="1103"/>
                  </a:lnTo>
                  <a:lnTo>
                    <a:pt x="2521" y="1093"/>
                  </a:lnTo>
                  <a:lnTo>
                    <a:pt x="2464" y="1089"/>
                  </a:lnTo>
                  <a:lnTo>
                    <a:pt x="2422" y="1092"/>
                  </a:lnTo>
                  <a:lnTo>
                    <a:pt x="2383" y="1096"/>
                  </a:lnTo>
                  <a:lnTo>
                    <a:pt x="2348" y="1105"/>
                  </a:lnTo>
                  <a:lnTo>
                    <a:pt x="2314" y="1117"/>
                  </a:lnTo>
                  <a:lnTo>
                    <a:pt x="2281" y="1132"/>
                  </a:lnTo>
                  <a:lnTo>
                    <a:pt x="2250" y="1149"/>
                  </a:lnTo>
                  <a:lnTo>
                    <a:pt x="2219" y="1169"/>
                  </a:lnTo>
                  <a:lnTo>
                    <a:pt x="2188" y="1193"/>
                  </a:lnTo>
                  <a:lnTo>
                    <a:pt x="2153" y="1182"/>
                  </a:lnTo>
                  <a:lnTo>
                    <a:pt x="2122" y="1173"/>
                  </a:lnTo>
                  <a:lnTo>
                    <a:pt x="2093" y="1163"/>
                  </a:lnTo>
                  <a:lnTo>
                    <a:pt x="2063" y="1155"/>
                  </a:lnTo>
                  <a:lnTo>
                    <a:pt x="2033" y="1147"/>
                  </a:lnTo>
                  <a:lnTo>
                    <a:pt x="2002" y="1141"/>
                  </a:lnTo>
                  <a:lnTo>
                    <a:pt x="1966" y="1135"/>
                  </a:lnTo>
                  <a:lnTo>
                    <a:pt x="1926" y="1129"/>
                  </a:lnTo>
                  <a:lnTo>
                    <a:pt x="1882" y="1126"/>
                  </a:lnTo>
                  <a:lnTo>
                    <a:pt x="1790" y="1126"/>
                  </a:lnTo>
                  <a:lnTo>
                    <a:pt x="1745" y="1129"/>
                  </a:lnTo>
                  <a:lnTo>
                    <a:pt x="1706" y="1135"/>
                  </a:lnTo>
                  <a:lnTo>
                    <a:pt x="1670" y="1141"/>
                  </a:lnTo>
                  <a:lnTo>
                    <a:pt x="1639" y="1147"/>
                  </a:lnTo>
                  <a:lnTo>
                    <a:pt x="1609" y="1155"/>
                  </a:lnTo>
                  <a:lnTo>
                    <a:pt x="1579" y="1163"/>
                  </a:lnTo>
                  <a:lnTo>
                    <a:pt x="1550" y="1173"/>
                  </a:lnTo>
                  <a:lnTo>
                    <a:pt x="1519" y="1182"/>
                  </a:lnTo>
                  <a:lnTo>
                    <a:pt x="1484" y="1193"/>
                  </a:lnTo>
                  <a:lnTo>
                    <a:pt x="1453" y="1169"/>
                  </a:lnTo>
                  <a:lnTo>
                    <a:pt x="1422" y="1149"/>
                  </a:lnTo>
                  <a:lnTo>
                    <a:pt x="1391" y="1132"/>
                  </a:lnTo>
                  <a:lnTo>
                    <a:pt x="1358" y="1117"/>
                  </a:lnTo>
                  <a:lnTo>
                    <a:pt x="1324" y="1105"/>
                  </a:lnTo>
                  <a:lnTo>
                    <a:pt x="1289" y="1096"/>
                  </a:lnTo>
                  <a:lnTo>
                    <a:pt x="1250" y="1092"/>
                  </a:lnTo>
                  <a:lnTo>
                    <a:pt x="1208" y="1089"/>
                  </a:lnTo>
                  <a:close/>
                  <a:moveTo>
                    <a:pt x="1835" y="0"/>
                  </a:moveTo>
                  <a:lnTo>
                    <a:pt x="1947" y="3"/>
                  </a:lnTo>
                  <a:lnTo>
                    <a:pt x="2057" y="13"/>
                  </a:lnTo>
                  <a:lnTo>
                    <a:pt x="2166" y="30"/>
                  </a:lnTo>
                  <a:lnTo>
                    <a:pt x="2272" y="52"/>
                  </a:lnTo>
                  <a:lnTo>
                    <a:pt x="2376" y="80"/>
                  </a:lnTo>
                  <a:lnTo>
                    <a:pt x="2477" y="115"/>
                  </a:lnTo>
                  <a:lnTo>
                    <a:pt x="2575" y="155"/>
                  </a:lnTo>
                  <a:lnTo>
                    <a:pt x="2671" y="200"/>
                  </a:lnTo>
                  <a:lnTo>
                    <a:pt x="2763" y="250"/>
                  </a:lnTo>
                  <a:lnTo>
                    <a:pt x="2852" y="306"/>
                  </a:lnTo>
                  <a:lnTo>
                    <a:pt x="2938" y="367"/>
                  </a:lnTo>
                  <a:lnTo>
                    <a:pt x="3019" y="432"/>
                  </a:lnTo>
                  <a:lnTo>
                    <a:pt x="3097" y="502"/>
                  </a:lnTo>
                  <a:lnTo>
                    <a:pt x="3170" y="575"/>
                  </a:lnTo>
                  <a:lnTo>
                    <a:pt x="3240" y="653"/>
                  </a:lnTo>
                  <a:lnTo>
                    <a:pt x="3305" y="734"/>
                  </a:lnTo>
                  <a:lnTo>
                    <a:pt x="3366" y="820"/>
                  </a:lnTo>
                  <a:lnTo>
                    <a:pt x="3422" y="909"/>
                  </a:lnTo>
                  <a:lnTo>
                    <a:pt x="3472" y="1001"/>
                  </a:lnTo>
                  <a:lnTo>
                    <a:pt x="3517" y="1097"/>
                  </a:lnTo>
                  <a:lnTo>
                    <a:pt x="3557" y="1195"/>
                  </a:lnTo>
                  <a:lnTo>
                    <a:pt x="3592" y="1296"/>
                  </a:lnTo>
                  <a:lnTo>
                    <a:pt x="3620" y="1400"/>
                  </a:lnTo>
                  <a:lnTo>
                    <a:pt x="3642" y="1506"/>
                  </a:lnTo>
                  <a:lnTo>
                    <a:pt x="3659" y="1615"/>
                  </a:lnTo>
                  <a:lnTo>
                    <a:pt x="3669" y="1724"/>
                  </a:lnTo>
                  <a:lnTo>
                    <a:pt x="3672" y="1835"/>
                  </a:lnTo>
                  <a:lnTo>
                    <a:pt x="3669" y="1947"/>
                  </a:lnTo>
                  <a:lnTo>
                    <a:pt x="3659" y="2057"/>
                  </a:lnTo>
                  <a:lnTo>
                    <a:pt x="3642" y="2166"/>
                  </a:lnTo>
                  <a:lnTo>
                    <a:pt x="3620" y="2272"/>
                  </a:lnTo>
                  <a:lnTo>
                    <a:pt x="3592" y="2376"/>
                  </a:lnTo>
                  <a:lnTo>
                    <a:pt x="3557" y="2477"/>
                  </a:lnTo>
                  <a:lnTo>
                    <a:pt x="3517" y="2575"/>
                  </a:lnTo>
                  <a:lnTo>
                    <a:pt x="3472" y="2671"/>
                  </a:lnTo>
                  <a:lnTo>
                    <a:pt x="3422" y="2763"/>
                  </a:lnTo>
                  <a:lnTo>
                    <a:pt x="3366" y="2852"/>
                  </a:lnTo>
                  <a:lnTo>
                    <a:pt x="3305" y="2938"/>
                  </a:lnTo>
                  <a:lnTo>
                    <a:pt x="3240" y="3019"/>
                  </a:lnTo>
                  <a:lnTo>
                    <a:pt x="3170" y="3097"/>
                  </a:lnTo>
                  <a:lnTo>
                    <a:pt x="3097" y="3170"/>
                  </a:lnTo>
                  <a:lnTo>
                    <a:pt x="3019" y="3240"/>
                  </a:lnTo>
                  <a:lnTo>
                    <a:pt x="2938" y="3305"/>
                  </a:lnTo>
                  <a:lnTo>
                    <a:pt x="2852" y="3366"/>
                  </a:lnTo>
                  <a:lnTo>
                    <a:pt x="2763" y="3422"/>
                  </a:lnTo>
                  <a:lnTo>
                    <a:pt x="2671" y="3472"/>
                  </a:lnTo>
                  <a:lnTo>
                    <a:pt x="2575" y="3517"/>
                  </a:lnTo>
                  <a:lnTo>
                    <a:pt x="2477" y="3557"/>
                  </a:lnTo>
                  <a:lnTo>
                    <a:pt x="2376" y="3592"/>
                  </a:lnTo>
                  <a:lnTo>
                    <a:pt x="2272" y="3620"/>
                  </a:lnTo>
                  <a:lnTo>
                    <a:pt x="2166" y="3642"/>
                  </a:lnTo>
                  <a:lnTo>
                    <a:pt x="2057" y="3659"/>
                  </a:lnTo>
                  <a:lnTo>
                    <a:pt x="1947" y="3669"/>
                  </a:lnTo>
                  <a:lnTo>
                    <a:pt x="1835" y="3672"/>
                  </a:lnTo>
                  <a:lnTo>
                    <a:pt x="1724" y="3669"/>
                  </a:lnTo>
                  <a:lnTo>
                    <a:pt x="1615" y="3659"/>
                  </a:lnTo>
                  <a:lnTo>
                    <a:pt x="1506" y="3642"/>
                  </a:lnTo>
                  <a:lnTo>
                    <a:pt x="1400" y="3620"/>
                  </a:lnTo>
                  <a:lnTo>
                    <a:pt x="1296" y="3592"/>
                  </a:lnTo>
                  <a:lnTo>
                    <a:pt x="1195" y="3557"/>
                  </a:lnTo>
                  <a:lnTo>
                    <a:pt x="1097" y="3517"/>
                  </a:lnTo>
                  <a:lnTo>
                    <a:pt x="1001" y="3472"/>
                  </a:lnTo>
                  <a:lnTo>
                    <a:pt x="909" y="3422"/>
                  </a:lnTo>
                  <a:lnTo>
                    <a:pt x="820" y="3366"/>
                  </a:lnTo>
                  <a:lnTo>
                    <a:pt x="734" y="3305"/>
                  </a:lnTo>
                  <a:lnTo>
                    <a:pt x="653" y="3240"/>
                  </a:lnTo>
                  <a:lnTo>
                    <a:pt x="575" y="3170"/>
                  </a:lnTo>
                  <a:lnTo>
                    <a:pt x="502" y="3097"/>
                  </a:lnTo>
                  <a:lnTo>
                    <a:pt x="432" y="3019"/>
                  </a:lnTo>
                  <a:lnTo>
                    <a:pt x="367" y="2938"/>
                  </a:lnTo>
                  <a:lnTo>
                    <a:pt x="306" y="2852"/>
                  </a:lnTo>
                  <a:lnTo>
                    <a:pt x="250" y="2763"/>
                  </a:lnTo>
                  <a:lnTo>
                    <a:pt x="200" y="2671"/>
                  </a:lnTo>
                  <a:lnTo>
                    <a:pt x="155" y="2575"/>
                  </a:lnTo>
                  <a:lnTo>
                    <a:pt x="115" y="2477"/>
                  </a:lnTo>
                  <a:lnTo>
                    <a:pt x="80" y="2376"/>
                  </a:lnTo>
                  <a:lnTo>
                    <a:pt x="52" y="2272"/>
                  </a:lnTo>
                  <a:lnTo>
                    <a:pt x="30" y="2166"/>
                  </a:lnTo>
                  <a:lnTo>
                    <a:pt x="13" y="2057"/>
                  </a:lnTo>
                  <a:lnTo>
                    <a:pt x="3" y="1947"/>
                  </a:lnTo>
                  <a:lnTo>
                    <a:pt x="0" y="1835"/>
                  </a:lnTo>
                  <a:lnTo>
                    <a:pt x="3" y="1724"/>
                  </a:lnTo>
                  <a:lnTo>
                    <a:pt x="13" y="1615"/>
                  </a:lnTo>
                  <a:lnTo>
                    <a:pt x="30" y="1506"/>
                  </a:lnTo>
                  <a:lnTo>
                    <a:pt x="52" y="1400"/>
                  </a:lnTo>
                  <a:lnTo>
                    <a:pt x="80" y="1296"/>
                  </a:lnTo>
                  <a:lnTo>
                    <a:pt x="115" y="1195"/>
                  </a:lnTo>
                  <a:lnTo>
                    <a:pt x="155" y="1097"/>
                  </a:lnTo>
                  <a:lnTo>
                    <a:pt x="200" y="1001"/>
                  </a:lnTo>
                  <a:lnTo>
                    <a:pt x="250" y="909"/>
                  </a:lnTo>
                  <a:lnTo>
                    <a:pt x="306" y="820"/>
                  </a:lnTo>
                  <a:lnTo>
                    <a:pt x="367" y="734"/>
                  </a:lnTo>
                  <a:lnTo>
                    <a:pt x="432" y="653"/>
                  </a:lnTo>
                  <a:lnTo>
                    <a:pt x="502" y="575"/>
                  </a:lnTo>
                  <a:lnTo>
                    <a:pt x="575" y="502"/>
                  </a:lnTo>
                  <a:lnTo>
                    <a:pt x="653" y="432"/>
                  </a:lnTo>
                  <a:lnTo>
                    <a:pt x="734" y="367"/>
                  </a:lnTo>
                  <a:lnTo>
                    <a:pt x="820" y="306"/>
                  </a:lnTo>
                  <a:lnTo>
                    <a:pt x="909" y="250"/>
                  </a:lnTo>
                  <a:lnTo>
                    <a:pt x="1001" y="200"/>
                  </a:lnTo>
                  <a:lnTo>
                    <a:pt x="1097" y="155"/>
                  </a:lnTo>
                  <a:lnTo>
                    <a:pt x="1195" y="115"/>
                  </a:lnTo>
                  <a:lnTo>
                    <a:pt x="1296" y="80"/>
                  </a:lnTo>
                  <a:lnTo>
                    <a:pt x="1400" y="52"/>
                  </a:lnTo>
                  <a:lnTo>
                    <a:pt x="1506" y="30"/>
                  </a:lnTo>
                  <a:lnTo>
                    <a:pt x="1615" y="13"/>
                  </a:lnTo>
                  <a:lnTo>
                    <a:pt x="1724" y="3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2" name="Freeform 10"/>
            <p:cNvSpPr/>
            <p:nvPr/>
          </p:nvSpPr>
          <p:spPr>
            <a:xfrm>
              <a:off x="2174" y="1933"/>
              <a:ext cx="36" cy="36"/>
            </a:xfrm>
            <a:custGeom>
              <a:avLst/>
              <a:gdLst>
                <a:gd name="T0" fmla="*/ 107 w 215"/>
                <a:gd name="T1" fmla="*/ 0 h 216"/>
                <a:gd name="T2" fmla="*/ 132 w 215"/>
                <a:gd name="T3" fmla="*/ 3 h 216"/>
                <a:gd name="T4" fmla="*/ 155 w 215"/>
                <a:gd name="T5" fmla="*/ 11 h 216"/>
                <a:gd name="T6" fmla="*/ 175 w 215"/>
                <a:gd name="T7" fmla="*/ 23 h 216"/>
                <a:gd name="T8" fmla="*/ 192 w 215"/>
                <a:gd name="T9" fmla="*/ 40 h 216"/>
                <a:gd name="T10" fmla="*/ 204 w 215"/>
                <a:gd name="T11" fmla="*/ 60 h 216"/>
                <a:gd name="T12" fmla="*/ 213 w 215"/>
                <a:gd name="T13" fmla="*/ 84 h 216"/>
                <a:gd name="T14" fmla="*/ 215 w 215"/>
                <a:gd name="T15" fmla="*/ 108 h 216"/>
                <a:gd name="T16" fmla="*/ 213 w 215"/>
                <a:gd name="T17" fmla="*/ 133 h 216"/>
                <a:gd name="T18" fmla="*/ 204 w 215"/>
                <a:gd name="T19" fmla="*/ 156 h 216"/>
                <a:gd name="T20" fmla="*/ 192 w 215"/>
                <a:gd name="T21" fmla="*/ 176 h 216"/>
                <a:gd name="T22" fmla="*/ 175 w 215"/>
                <a:gd name="T23" fmla="*/ 193 h 216"/>
                <a:gd name="T24" fmla="*/ 155 w 215"/>
                <a:gd name="T25" fmla="*/ 205 h 216"/>
                <a:gd name="T26" fmla="*/ 132 w 215"/>
                <a:gd name="T27" fmla="*/ 213 h 216"/>
                <a:gd name="T28" fmla="*/ 107 w 215"/>
                <a:gd name="T29" fmla="*/ 216 h 216"/>
                <a:gd name="T30" fmla="*/ 83 w 215"/>
                <a:gd name="T31" fmla="*/ 213 h 216"/>
                <a:gd name="T32" fmla="*/ 61 w 215"/>
                <a:gd name="T33" fmla="*/ 205 h 216"/>
                <a:gd name="T34" fmla="*/ 41 w 215"/>
                <a:gd name="T35" fmla="*/ 193 h 216"/>
                <a:gd name="T36" fmla="*/ 24 w 215"/>
                <a:gd name="T37" fmla="*/ 176 h 216"/>
                <a:gd name="T38" fmla="*/ 11 w 215"/>
                <a:gd name="T39" fmla="*/ 156 h 216"/>
                <a:gd name="T40" fmla="*/ 3 w 215"/>
                <a:gd name="T41" fmla="*/ 133 h 216"/>
                <a:gd name="T42" fmla="*/ 0 w 215"/>
                <a:gd name="T43" fmla="*/ 108 h 216"/>
                <a:gd name="T44" fmla="*/ 3 w 215"/>
                <a:gd name="T45" fmla="*/ 84 h 216"/>
                <a:gd name="T46" fmla="*/ 11 w 215"/>
                <a:gd name="T47" fmla="*/ 60 h 216"/>
                <a:gd name="T48" fmla="*/ 24 w 215"/>
                <a:gd name="T49" fmla="*/ 40 h 216"/>
                <a:gd name="T50" fmla="*/ 41 w 215"/>
                <a:gd name="T51" fmla="*/ 23 h 216"/>
                <a:gd name="T52" fmla="*/ 61 w 215"/>
                <a:gd name="T53" fmla="*/ 11 h 216"/>
                <a:gd name="T54" fmla="*/ 83 w 215"/>
                <a:gd name="T55" fmla="*/ 3 h 216"/>
                <a:gd name="T56" fmla="*/ 107 w 215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5" h="216">
                  <a:moveTo>
                    <a:pt x="107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5" y="23"/>
                  </a:lnTo>
                  <a:lnTo>
                    <a:pt x="192" y="40"/>
                  </a:lnTo>
                  <a:lnTo>
                    <a:pt x="204" y="60"/>
                  </a:lnTo>
                  <a:lnTo>
                    <a:pt x="213" y="84"/>
                  </a:lnTo>
                  <a:lnTo>
                    <a:pt x="215" y="108"/>
                  </a:lnTo>
                  <a:lnTo>
                    <a:pt x="213" y="133"/>
                  </a:lnTo>
                  <a:lnTo>
                    <a:pt x="204" y="156"/>
                  </a:lnTo>
                  <a:lnTo>
                    <a:pt x="192" y="176"/>
                  </a:lnTo>
                  <a:lnTo>
                    <a:pt x="175" y="193"/>
                  </a:lnTo>
                  <a:lnTo>
                    <a:pt x="155" y="205"/>
                  </a:lnTo>
                  <a:lnTo>
                    <a:pt x="132" y="213"/>
                  </a:lnTo>
                  <a:lnTo>
                    <a:pt x="107" y="216"/>
                  </a:lnTo>
                  <a:lnTo>
                    <a:pt x="83" y="213"/>
                  </a:lnTo>
                  <a:lnTo>
                    <a:pt x="61" y="205"/>
                  </a:lnTo>
                  <a:lnTo>
                    <a:pt x="41" y="193"/>
                  </a:lnTo>
                  <a:lnTo>
                    <a:pt x="24" y="176"/>
                  </a:lnTo>
                  <a:lnTo>
                    <a:pt x="11" y="156"/>
                  </a:lnTo>
                  <a:lnTo>
                    <a:pt x="3" y="133"/>
                  </a:lnTo>
                  <a:lnTo>
                    <a:pt x="0" y="108"/>
                  </a:lnTo>
                  <a:lnTo>
                    <a:pt x="3" y="84"/>
                  </a:lnTo>
                  <a:lnTo>
                    <a:pt x="11" y="60"/>
                  </a:lnTo>
                  <a:lnTo>
                    <a:pt x="24" y="40"/>
                  </a:lnTo>
                  <a:lnTo>
                    <a:pt x="41" y="23"/>
                  </a:lnTo>
                  <a:lnTo>
                    <a:pt x="61" y="11"/>
                  </a:lnTo>
                  <a:lnTo>
                    <a:pt x="83" y="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3" name="Freeform 11"/>
            <p:cNvSpPr/>
            <p:nvPr/>
          </p:nvSpPr>
          <p:spPr>
            <a:xfrm>
              <a:off x="2145" y="1962"/>
              <a:ext cx="36" cy="36"/>
            </a:xfrm>
            <a:custGeom>
              <a:avLst/>
              <a:gdLst>
                <a:gd name="T0" fmla="*/ 108 w 216"/>
                <a:gd name="T1" fmla="*/ 0 h 216"/>
                <a:gd name="T2" fmla="*/ 132 w 216"/>
                <a:gd name="T3" fmla="*/ 3 h 216"/>
                <a:gd name="T4" fmla="*/ 156 w 216"/>
                <a:gd name="T5" fmla="*/ 11 h 216"/>
                <a:gd name="T6" fmla="*/ 175 w 216"/>
                <a:gd name="T7" fmla="*/ 24 h 216"/>
                <a:gd name="T8" fmla="*/ 191 w 216"/>
                <a:gd name="T9" fmla="*/ 41 h 216"/>
                <a:gd name="T10" fmla="*/ 205 w 216"/>
                <a:gd name="T11" fmla="*/ 61 h 216"/>
                <a:gd name="T12" fmla="*/ 212 w 216"/>
                <a:gd name="T13" fmla="*/ 83 h 216"/>
                <a:gd name="T14" fmla="*/ 216 w 216"/>
                <a:gd name="T15" fmla="*/ 108 h 216"/>
                <a:gd name="T16" fmla="*/ 212 w 216"/>
                <a:gd name="T17" fmla="*/ 132 h 216"/>
                <a:gd name="T18" fmla="*/ 205 w 216"/>
                <a:gd name="T19" fmla="*/ 155 h 216"/>
                <a:gd name="T20" fmla="*/ 191 w 216"/>
                <a:gd name="T21" fmla="*/ 176 h 216"/>
                <a:gd name="T22" fmla="*/ 175 w 216"/>
                <a:gd name="T23" fmla="*/ 192 h 216"/>
                <a:gd name="T24" fmla="*/ 156 w 216"/>
                <a:gd name="T25" fmla="*/ 204 h 216"/>
                <a:gd name="T26" fmla="*/ 132 w 216"/>
                <a:gd name="T27" fmla="*/ 213 h 216"/>
                <a:gd name="T28" fmla="*/ 108 w 216"/>
                <a:gd name="T29" fmla="*/ 216 h 216"/>
                <a:gd name="T30" fmla="*/ 83 w 216"/>
                <a:gd name="T31" fmla="*/ 213 h 216"/>
                <a:gd name="T32" fmla="*/ 60 w 216"/>
                <a:gd name="T33" fmla="*/ 204 h 216"/>
                <a:gd name="T34" fmla="*/ 40 w 216"/>
                <a:gd name="T35" fmla="*/ 192 h 216"/>
                <a:gd name="T36" fmla="*/ 23 w 216"/>
                <a:gd name="T37" fmla="*/ 176 h 216"/>
                <a:gd name="T38" fmla="*/ 11 w 216"/>
                <a:gd name="T39" fmla="*/ 155 h 216"/>
                <a:gd name="T40" fmla="*/ 3 w 216"/>
                <a:gd name="T41" fmla="*/ 132 h 216"/>
                <a:gd name="T42" fmla="*/ 0 w 216"/>
                <a:gd name="T43" fmla="*/ 108 h 216"/>
                <a:gd name="T44" fmla="*/ 3 w 216"/>
                <a:gd name="T45" fmla="*/ 83 h 216"/>
                <a:gd name="T46" fmla="*/ 11 w 216"/>
                <a:gd name="T47" fmla="*/ 61 h 216"/>
                <a:gd name="T48" fmla="*/ 23 w 216"/>
                <a:gd name="T49" fmla="*/ 41 h 216"/>
                <a:gd name="T50" fmla="*/ 40 w 216"/>
                <a:gd name="T51" fmla="*/ 24 h 216"/>
                <a:gd name="T52" fmla="*/ 60 w 216"/>
                <a:gd name="T53" fmla="*/ 11 h 216"/>
                <a:gd name="T54" fmla="*/ 83 w 216"/>
                <a:gd name="T55" fmla="*/ 3 h 216"/>
                <a:gd name="T56" fmla="*/ 108 w 216"/>
                <a:gd name="T57" fmla="*/ 0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6" h="216">
                  <a:moveTo>
                    <a:pt x="108" y="0"/>
                  </a:moveTo>
                  <a:lnTo>
                    <a:pt x="132" y="3"/>
                  </a:lnTo>
                  <a:lnTo>
                    <a:pt x="156" y="11"/>
                  </a:lnTo>
                  <a:lnTo>
                    <a:pt x="175" y="24"/>
                  </a:lnTo>
                  <a:lnTo>
                    <a:pt x="191" y="41"/>
                  </a:lnTo>
                  <a:lnTo>
                    <a:pt x="205" y="61"/>
                  </a:lnTo>
                  <a:lnTo>
                    <a:pt x="212" y="83"/>
                  </a:lnTo>
                  <a:lnTo>
                    <a:pt x="216" y="108"/>
                  </a:lnTo>
                  <a:lnTo>
                    <a:pt x="212" y="132"/>
                  </a:lnTo>
                  <a:lnTo>
                    <a:pt x="205" y="155"/>
                  </a:lnTo>
                  <a:lnTo>
                    <a:pt x="191" y="176"/>
                  </a:lnTo>
                  <a:lnTo>
                    <a:pt x="175" y="192"/>
                  </a:lnTo>
                  <a:lnTo>
                    <a:pt x="156" y="204"/>
                  </a:lnTo>
                  <a:lnTo>
                    <a:pt x="132" y="213"/>
                  </a:lnTo>
                  <a:lnTo>
                    <a:pt x="108" y="216"/>
                  </a:lnTo>
                  <a:lnTo>
                    <a:pt x="83" y="213"/>
                  </a:lnTo>
                  <a:lnTo>
                    <a:pt x="60" y="204"/>
                  </a:lnTo>
                  <a:lnTo>
                    <a:pt x="40" y="192"/>
                  </a:lnTo>
                  <a:lnTo>
                    <a:pt x="23" y="176"/>
                  </a:lnTo>
                  <a:lnTo>
                    <a:pt x="11" y="155"/>
                  </a:lnTo>
                  <a:lnTo>
                    <a:pt x="3" y="132"/>
                  </a:lnTo>
                  <a:lnTo>
                    <a:pt x="0" y="108"/>
                  </a:lnTo>
                  <a:lnTo>
                    <a:pt x="3" y="83"/>
                  </a:lnTo>
                  <a:lnTo>
                    <a:pt x="11" y="61"/>
                  </a:lnTo>
                  <a:lnTo>
                    <a:pt x="23" y="41"/>
                  </a:lnTo>
                  <a:lnTo>
                    <a:pt x="40" y="24"/>
                  </a:lnTo>
                  <a:lnTo>
                    <a:pt x="60" y="11"/>
                  </a:lnTo>
                  <a:lnTo>
                    <a:pt x="83" y="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e5c020">
                <a:alpha val="100000"/>
              </a:srgbClr>
            </a:solidFill>
            <a:ln w="0">
              <a:solidFill>
                <a:srgbClr val="e5c02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9109" y="3429000"/>
            <a:ext cx="1679790" cy="519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e5c020"/>
                </a:solidFill>
                <a:latin typeface="KoPub돋움체 Bold"/>
                <a:ea typeface="KoPub돋움체 Bold"/>
              </a:rPr>
              <a:t>에셋 출처</a:t>
            </a:r>
            <a:endParaRPr lang="ko-KR" altLang="en-US" sz="28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7829496" y="3166236"/>
            <a:ext cx="1149916" cy="1003280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400">
                <a:latin typeface="KoPub돋움체 Bold"/>
                <a:ea typeface="KoPub돋움체 Bold"/>
              </a:rPr>
              <a:t>8</a:t>
            </a:r>
            <a:endParaRPr lang="en-US" altLang="ko-KR" sz="54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8849465" y="3981495"/>
            <a:ext cx="225423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835330" y="265112"/>
            <a:ext cx="1912892" cy="361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에셋 출처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6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8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17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noFill/>
          <a:ln w="28575" cap="flat" cmpd="sng" algn="ctr">
            <a:solidFill>
              <a:srgbClr val="e5c020">
                <a:alpha val="100000"/>
              </a:srgbClr>
            </a:solidFill>
            <a:prstDash val="solid"/>
            <a:miter/>
          </a:ln>
        </p:spPr>
      </p:cxnSp>
      <p:sp>
        <p:nvSpPr>
          <p:cNvPr id="19" name="TextBox 48"/>
          <p:cNvSpPr txBox="1"/>
          <p:nvPr/>
        </p:nvSpPr>
        <p:spPr>
          <a:xfrm>
            <a:off x="1894354" y="1783285"/>
            <a:ext cx="8403292" cy="329163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&lt; 엔딩 배경 에셋 사용 &gt;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옥상 모듈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2"/>
              </a:rPr>
              <a:t>https://assetstore.unity.com/packages/3d/environments/roof-top-safe-house-195991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폴리스카 &amp; 폴리스헬기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3"/>
              </a:rPr>
              <a:t>https://assetstore.unity.com/packages/3d/vehicles/land/police-car-helicopter-52496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무너진 건물 배경 모듈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4"/>
              </a:rPr>
              <a:t>https://assetstore.unity.com/packages/3d/environments/sci-fi/destroyed-city-free-6459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&lt; 메인 배경 에셋 사용 &gt;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메인 폐병원 모듈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5"/>
              </a:rPr>
              <a:t>https://assetstore.unity.com/packages/3d/environments/urban/abandoned-asylum-49137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메인 폐병원 핏자국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6"/>
              </a:rPr>
              <a:t>https://assetstore.unity.com/packages/2d/textures-materials/blood-splatter-decal-package-7518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835330" y="265112"/>
            <a:ext cx="1912892" cy="361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에셋 출처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6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8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17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noFill/>
          <a:ln w="28575" cap="flat" cmpd="sng" algn="ctr">
            <a:solidFill>
              <a:srgbClr val="e5c020">
                <a:alpha val="100000"/>
              </a:srgbClr>
            </a:solidFill>
            <a:prstDash val="solid"/>
            <a:miter/>
          </a:ln>
        </p:spPr>
      </p:cxnSp>
      <p:sp>
        <p:nvSpPr>
          <p:cNvPr id="19" name="TextBox 48"/>
          <p:cNvSpPr txBox="1"/>
          <p:nvPr/>
        </p:nvSpPr>
        <p:spPr>
          <a:xfrm>
            <a:off x="1894354" y="1677217"/>
            <a:ext cx="8403292" cy="350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&lt; 이미지 &gt;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힌트 종이 ( 피묻은 종이 )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2"/>
              </a:rPr>
              <a:t>https://ko.depositphotos.com/portfolio-1031914.html?content=photo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튜토리얼 총알 이미지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3"/>
              </a:rPr>
              <a:t>https://pngpngpng.com/kr/free_download/69-320.html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튜토리얼 클립보드 이미지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4"/>
              </a:rPr>
              <a:t>https://pngpngpng.com/kr/download_png/91-1737.html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튜토리얼 노트북 이미지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5"/>
              </a:rPr>
              <a:t>https://pngpngpng.com/kr/download_png/97-1359.html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게임오버 씬 티비 노이즈 gif ( 에디터 사용해서 mp4로 변경 )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6"/>
              </a:rPr>
              <a:t>https://theqoo.net/square/1321365637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블러드 스크린 이미지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7"/>
              </a:rPr>
              <a:t>https://www.pngkey.com/maxpic/u2e6y3q8y3q8y3a9/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&lt; 폰트 &gt;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8"/>
              </a:rPr>
              <a:t>https://fontmeme.com/ktype/scary-fonts/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835330" y="265112"/>
            <a:ext cx="1912892" cy="361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에셋 출처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6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8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17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noFill/>
          <a:ln w="28575" cap="flat" cmpd="sng" algn="ctr">
            <a:solidFill>
              <a:srgbClr val="e5c020">
                <a:alpha val="100000"/>
              </a:srgbClr>
            </a:solidFill>
            <a:prstDash val="solid"/>
            <a:miter/>
          </a:ln>
        </p:spPr>
      </p:cxnSp>
      <p:sp>
        <p:nvSpPr>
          <p:cNvPr id="19" name="TextBox 48"/>
          <p:cNvSpPr txBox="1"/>
          <p:nvPr/>
        </p:nvSpPr>
        <p:spPr>
          <a:xfrm>
            <a:off x="1641530" y="824437"/>
            <a:ext cx="8908940" cy="521250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&lt; 물체 &gt;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캐릭터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2"/>
              </a:rPr>
              <a:t>https://assetstore.unity.com/packages/3d/characters/uma-2-unity-multipurpose-avatar-35611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좀비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3"/>
              </a:rPr>
              <a:t>https://assetstore.unity.com/packages/3d/characters/chibi-mummy-60462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힌트 1~4에 사용된 클립보드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4"/>
              </a:rPr>
              <a:t>https://assetstore.unity.com/packages/3d/props/clipboard-137662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힌트 5에 사용된 노트북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5"/>
              </a:rPr>
              <a:t>https://assetstore.unity.com/packages/3d/props/electronics/laptop-s-package-83569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강당 칠판에 사용된 ★ 힌트 도형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6"/>
              </a:rPr>
              <a:t>https://assetstore.unity.com/packages/tools/sprite-management/shapes2d-procedural-sprites-and-ui-62586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총알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7"/>
              </a:rPr>
              <a:t>https://assetstore.unity.com/packages/3d/ammunition-pack-demo-82208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물약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8"/>
              </a:rPr>
              <a:t>https://assetstore.unity.com/packages/3d/props/potions-115115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인벤토리 에셋 (투명창)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9"/>
              </a:rPr>
              <a:t>https://assetstore.unity.com/packages/2d/gui/icons/rpg-inventory-icons-56687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호러 토이, 시체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10"/>
              </a:rPr>
              <a:t>https://assetstore.unity.com/packages/3d/props/horror-assets-69717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총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11"/>
              </a:rPr>
              <a:t>https://assetstore.unity.com/packages/3d/props/guns/machine-guns-20611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키패드 에셋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12"/>
              </a:rPr>
              <a:t>https://assetstore.unity.com/packages/2d/gui/keypad-62942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835330" y="265112"/>
            <a:ext cx="1912892" cy="361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에셋 출처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6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8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17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noFill/>
          <a:ln w="28575" cap="flat" cmpd="sng" algn="ctr">
            <a:solidFill>
              <a:srgbClr val="e5c020">
                <a:alpha val="100000"/>
              </a:srgbClr>
            </a:solidFill>
            <a:prstDash val="solid"/>
            <a:miter/>
          </a:ln>
        </p:spPr>
      </p:cxnSp>
      <p:sp>
        <p:nvSpPr>
          <p:cNvPr id="19" name="TextBox 48"/>
          <p:cNvSpPr txBox="1"/>
          <p:nvPr/>
        </p:nvSpPr>
        <p:spPr>
          <a:xfrm>
            <a:off x="918334" y="1459538"/>
            <a:ext cx="10355332" cy="39392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&lt; 스크립트 &gt;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HP UI 구현 참고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2"/>
              </a:rPr>
              <a:t>https://flowtree.tistory.com/81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타이머 구현 참고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3"/>
              </a:rPr>
              <a:t>https://ncube-studio.tistory.com/entry/%EC%84%A4%EC%A0%95%ED%95%9C-%EC%8B%9C%EA%B0%84%EC%9C%BC%EB%A1%9C-%EC%B9%B4%EC%9A%B4%ED%8A%B8%EB%8B%A4%EC%9A%B4Countdown-%EC%86%8C%EC%88%98%EC%A0%90-%EC%9D%8C%EC%88%98-%EB%A9%88%EC%B6%A4-%EC%9C%A0%EB%8B%88%ED%8B%B0-2D%EA%B2%8C%EC%9E%84-%EA%B0%9C%EB%B0%9CUnity-C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BloodScreen 구현 참고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4"/>
              </a:rPr>
              <a:t>https://m.blog.naver.com/PostView.naver?isHttpsRedirect=true&amp;blogId=dj3630&amp;logNo=221549171499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인벤토리 구현 참고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5"/>
              </a:rPr>
              <a:t>https://geojun.tistory.com/62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플레이어 이동, 회전 코드 참고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6"/>
              </a:rPr>
              <a:t>https://ansohxxn.github.io/unity%20lesson%203/ch1-1/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크로스헤어 코드 참고 - 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7"/>
              </a:rPr>
              <a:t>https://ansohxxn.github.io/unity%20lesson%203/ch2-5/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키패드 키보드 입력 스크립트 참고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8"/>
              </a:rPr>
              <a:t>https://timeboxstory.tistory.com/m/84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835330" y="265112"/>
            <a:ext cx="1912892" cy="361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e5c020"/>
                </a:solidFill>
                <a:latin typeface="KoPub돋움체 Bold"/>
                <a:ea typeface="KoPub돋움체 Bold"/>
              </a:rPr>
              <a:t>에셋 출처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6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Bold"/>
                <a:ea typeface="KoPub돋움체 Bold"/>
              </a:rPr>
              <a:t>8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17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noFill/>
          <a:ln w="28575" cap="flat" cmpd="sng" algn="ctr">
            <a:solidFill>
              <a:srgbClr val="e5c020">
                <a:alpha val="100000"/>
              </a:srgbClr>
            </a:solidFill>
            <a:prstDash val="solid"/>
            <a:miter/>
          </a:ln>
        </p:spPr>
      </p:cxnSp>
      <p:sp>
        <p:nvSpPr>
          <p:cNvPr id="19" name="TextBox 48"/>
          <p:cNvSpPr txBox="1"/>
          <p:nvPr/>
        </p:nvSpPr>
        <p:spPr>
          <a:xfrm>
            <a:off x="1600373" y="1571383"/>
            <a:ext cx="8991254" cy="37152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&lt; 사운드 &gt;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게임오버 티비 노이즈 사운드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2"/>
              </a:rPr>
              <a:t>https://freesound.org/people/Timbre/sounds/253666/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좀비 사운드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3"/>
              </a:rPr>
              <a:t>https://assetstore.unity.com/packages/audio/sound-fx/creatures/free-zombie-character-sounds-141740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오프닝 음악_ Voices- Patrick Patrikois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4"/>
              </a:rPr>
              <a:t>https://studio.youtube.com/channel/UCWRdMxOivgEuIcSS_nqvPzw/music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튜토리얼 배경 음악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5"/>
              </a:rPr>
              <a:t>https://assetstore.unity.com/packages/audio/sound-fx/horror-elements-112021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총 Reload 사운드 _ UnloadingGunMagazine Singles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4"/>
              </a:rPr>
              <a:t>https://studio.youtube.com/channel/UCWRdMxOivgEuIcSS_nqvPzw/music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총 발사 사운드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6"/>
              </a:rPr>
              <a:t>https://assetstore.unity.com/packages/3d/characters/humanoids/sci-fi/easy-fps-73776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플레이어 데미지 사운드 -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7"/>
              </a:rPr>
              <a:t>https://assetstore.unity.com/packages/audio/sound-fx/voices/attack-jump-hit-damage-human-sounds-32785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- 플레이어 발소리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(+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달리기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)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사운드 - 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  <a:hlinkClick r:id="rId8"/>
              </a:rPr>
              <a:t>https://assetstore.unity.com/packages/audio/sound-fx/classic-footstep-sfx-173668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0814" y="3211907"/>
            <a:ext cx="56598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>
                <a:solidFill>
                  <a:srgbClr val="e5c020"/>
                </a:solidFill>
                <a:latin typeface="KoPub돋움체 Bold"/>
                <a:ea typeface="KoPub돋움체 Bold"/>
              </a:rPr>
              <a:t>THANK YOU!</a:t>
            </a:r>
            <a:endParaRPr lang="ko-KR" altLang="en-US" sz="48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52981" y="1851101"/>
          <a:ext cx="2503290" cy="1312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29"/>
                <a:gridCol w="250329"/>
                <a:gridCol w="250329"/>
                <a:gridCol w="250329"/>
                <a:gridCol w="250329"/>
                <a:gridCol w="250329"/>
                <a:gridCol w="250329"/>
                <a:gridCol w="250329"/>
                <a:gridCol w="250329"/>
                <a:gridCol w="250329"/>
              </a:tblGrid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  <a:tr h="164001"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  <a:tc>
                  <a:txBody>
                    <a:bodyPr vert="horz" lIns="40247" tIns="20123" rIns="40247" bIns="20123" anchor="t" anchorCtr="0"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marL="40247" marR="40247" marT="20123" marB="20123">
                    <a:lnL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32323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c020"/>
                    </a:solidFill>
                  </a:tcPr>
                </a:tc>
              </a:tr>
            </a:tbl>
          </a:graphicData>
        </a:graphic>
      </p:graphicFrame>
      <p:sp>
        <p:nvSpPr>
          <p:cNvPr id="9" name="사각형: 둥근 모서리 7"/>
          <p:cNvSpPr/>
          <p:nvPr/>
        </p:nvSpPr>
        <p:spPr>
          <a:xfrm>
            <a:off x="5501514" y="4290322"/>
            <a:ext cx="1211975" cy="278689"/>
          </a:xfrm>
          <a:prstGeom prst="roundRect">
            <a:avLst>
              <a:gd name="adj" fmla="val 16667"/>
            </a:avLst>
          </a:prstGeom>
          <a:solidFill>
            <a:srgbClr val="e5c02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Medium"/>
                <a:ea typeface="KoPub돋움체 Medium"/>
              </a:rPr>
              <a:t>END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Medium"/>
              <a:ea typeface="KoPub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1299" y="3429000"/>
            <a:ext cx="2124292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e5c020"/>
                </a:solidFill>
                <a:latin typeface="KoPub돋움체 Bold"/>
                <a:ea typeface="KoPub돋움체 Bold"/>
              </a:rPr>
              <a:t>팀원 소개</a:t>
            </a:r>
            <a:endParaRPr lang="ko-KR" altLang="en-US" sz="28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6056" y="4088868"/>
            <a:ext cx="2133543" cy="366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KoPub돋움체 Medium"/>
                <a:ea typeface="KoPub돋움체 Medium"/>
              </a:rPr>
              <a:t>20205243</a:t>
            </a:r>
            <a:r>
              <a:rPr lang="ko-KR" altLang="en-US">
                <a:solidFill>
                  <a:schemeClr val="bg1"/>
                </a:solidFill>
                <a:latin typeface="KoPub돋움체 Medium"/>
                <a:ea typeface="KoPub돋움체 Medium"/>
              </a:rPr>
              <a:t> 장윤서</a:t>
            </a:r>
            <a:endParaRPr lang="ko-KR" altLang="en-US">
              <a:solidFill>
                <a:schemeClr val="bg1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5977" y="4465963"/>
            <a:ext cx="2023254" cy="361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KoPub돋움체 Medium"/>
                <a:ea typeface="KoPub돋움체 Medium"/>
              </a:rPr>
              <a:t>20205209</a:t>
            </a:r>
            <a:r>
              <a:rPr lang="ko-KR" altLang="en-US">
                <a:solidFill>
                  <a:schemeClr val="bg1"/>
                </a:solidFill>
                <a:latin typeface="KoPub돋움체 Medium"/>
                <a:ea typeface="KoPub돋움체 Medium"/>
              </a:rPr>
              <a:t> 유수경</a:t>
            </a:r>
            <a:endParaRPr lang="ko-KR" altLang="en-US">
              <a:solidFill>
                <a:schemeClr val="bg1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96003" y="4843058"/>
            <a:ext cx="2033280" cy="365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KoPub돋움체 Medium"/>
                <a:ea typeface="KoPub돋움체 Medium"/>
              </a:rPr>
              <a:t>20205220</a:t>
            </a:r>
            <a:r>
              <a:rPr lang="ko-KR" altLang="en-US">
                <a:solidFill>
                  <a:schemeClr val="bg1"/>
                </a:solidFill>
                <a:latin typeface="KoPub돋움체 Medium"/>
                <a:ea typeface="KoPub돋움체 Medium"/>
              </a:rPr>
              <a:t> 이바다</a:t>
            </a:r>
            <a:endParaRPr lang="ko-KR" altLang="en-US">
              <a:solidFill>
                <a:schemeClr val="bg1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7829496" y="3166236"/>
            <a:ext cx="1149916" cy="1003280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400">
                <a:latin typeface="KoPub돋움체 Bold"/>
                <a:ea typeface="KoPub돋움체 Bold"/>
              </a:rPr>
              <a:t>1</a:t>
            </a:r>
            <a:endParaRPr lang="ko-KR" altLang="en-US" sz="54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8849465" y="3981495"/>
            <a:ext cx="225423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5330" y="265112"/>
            <a:ext cx="143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팀원 소개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latin typeface="KoPub돋움체 Bold"/>
                <a:ea typeface="KoPub돋움체 Bold"/>
              </a:rPr>
              <a:t>1</a:t>
            </a:r>
            <a:endParaRPr lang="en-US" altLang="ko-KR" sz="32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39095" y="4557897"/>
            <a:ext cx="1870566" cy="336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e5c020"/>
                </a:solidFill>
                <a:latin typeface="KoPub돋움체 Bold"/>
                <a:ea typeface="KoPub돋움체 Bold"/>
              </a:rPr>
              <a:t>20205243</a:t>
            </a:r>
            <a:r>
              <a:rPr lang="ko-KR" altLang="en-US" sz="1600">
                <a:solidFill>
                  <a:srgbClr val="e5c020"/>
                </a:solidFill>
                <a:latin typeface="KoPub돋움체 Bold"/>
                <a:ea typeface="KoPub돋움체 Bold"/>
              </a:rPr>
              <a:t> 장윤서</a:t>
            </a:r>
            <a:endParaRPr lang="ko-KR" altLang="en-US" sz="16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5226" y="4936171"/>
            <a:ext cx="2409067" cy="272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좀비 에셋 담당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5783" y="4577949"/>
            <a:ext cx="1820433" cy="336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e5c020"/>
                </a:solidFill>
                <a:latin typeface="KoPub돋움체 Bold"/>
                <a:ea typeface="KoPub돋움체 Bold"/>
              </a:rPr>
              <a:t>20205209</a:t>
            </a:r>
            <a:r>
              <a:rPr lang="ko-KR" altLang="en-US" sz="1600">
                <a:solidFill>
                  <a:srgbClr val="e5c020"/>
                </a:solidFill>
                <a:latin typeface="KoPub돋움체 Bold"/>
                <a:ea typeface="KoPub돋움체 Bold"/>
              </a:rPr>
              <a:t> 유수경</a:t>
            </a:r>
            <a:endParaRPr lang="ko-KR" altLang="en-US" sz="16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1233" y="4936171"/>
            <a:ext cx="2409067" cy="272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배경 에셋 담당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40597" y="4608697"/>
            <a:ext cx="1940752" cy="336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e5c020"/>
                </a:solidFill>
                <a:latin typeface="KoPub돋움체 Bold"/>
                <a:ea typeface="KoPub돋움체 Bold"/>
              </a:rPr>
              <a:t>20205220</a:t>
            </a:r>
            <a:r>
              <a:rPr lang="ko-KR" altLang="en-US" sz="1600">
                <a:solidFill>
                  <a:srgbClr val="e5c020"/>
                </a:solidFill>
                <a:latin typeface="KoPub돋움체 Bold"/>
                <a:ea typeface="KoPub돋움체 Bold"/>
              </a:rPr>
              <a:t> 이바다</a:t>
            </a:r>
            <a:endParaRPr lang="ko-KR" altLang="en-US" sz="16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78365" y="4936171"/>
            <a:ext cx="2409068" cy="272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캐릭터 에셋 담당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4534632" y="3499808"/>
            <a:ext cx="255787" cy="182236"/>
          </a:xfrm>
          <a:prstGeom prst="triangle">
            <a:avLst>
              <a:gd name="adj" fmla="val 50000"/>
            </a:avLst>
          </a:prstGeom>
          <a:solidFill>
            <a:srgbClr val="ecc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 rot="5400000">
            <a:off x="7410639" y="3499809"/>
            <a:ext cx="255787" cy="182236"/>
          </a:xfrm>
          <a:prstGeom prst="triangle">
            <a:avLst>
              <a:gd name="adj" fmla="val 50000"/>
            </a:avLst>
          </a:prstGeom>
          <a:solidFill>
            <a:srgbClr val="ecc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76084" y="1028266"/>
            <a:ext cx="3239832" cy="389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e5c020"/>
                </a:solidFill>
                <a:latin typeface="KoPub돋움체 Bold"/>
                <a:ea typeface="KoPub돋움체 Bold"/>
              </a:rPr>
              <a:t>Developers</a:t>
            </a:r>
            <a:endParaRPr lang="en-US" altLang="ko-KR" sz="20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5901" y="1472513"/>
            <a:ext cx="3920197" cy="268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bg1"/>
                </a:solidFill>
                <a:latin typeface="KoPub돋움체 Light"/>
                <a:ea typeface="KoPub돋움체 Light"/>
              </a:rPr>
              <a:t>They wrote the code really hard.</a:t>
            </a:r>
            <a:endParaRPr lang="en-US" altLang="ko-KR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8606" y="2321749"/>
            <a:ext cx="2160270" cy="2214502"/>
          </a:xfrm>
          <a:prstGeom prst="ellipse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0773" y="2342196"/>
            <a:ext cx="2230454" cy="2173607"/>
          </a:xfrm>
          <a:prstGeom prst="ellipse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75598" y="2406649"/>
            <a:ext cx="2247900" cy="21463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42915" y="3429000"/>
            <a:ext cx="2543392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e5c020"/>
                </a:solidFill>
                <a:latin typeface="KoPub돋움체 Bold"/>
                <a:ea typeface="KoPub돋움체 Bold"/>
              </a:rPr>
              <a:t>게임 개발 개요</a:t>
            </a:r>
            <a:endParaRPr lang="ko-KR" altLang="en-US" sz="28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7829496" y="3166236"/>
            <a:ext cx="1149916" cy="1003280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400">
                <a:latin typeface="KoPub돋움체 Bold"/>
                <a:ea typeface="KoPub돋움체 Bold"/>
              </a:rPr>
              <a:t>2</a:t>
            </a:r>
            <a:endParaRPr lang="ko-KR" altLang="en-US" sz="54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8849465" y="3981495"/>
            <a:ext cx="225423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5330" y="265112"/>
            <a:ext cx="1665478" cy="361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게임 개발 개요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latin typeface="KoPub돋움체 Bold"/>
                <a:ea typeface="KoPub돋움체 Bold"/>
              </a:rPr>
              <a:t>2</a:t>
            </a:r>
            <a:endParaRPr lang="en-US" altLang="ko-KR" sz="32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740637" y="634444"/>
            <a:ext cx="1524986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7480350" y="2064553"/>
            <a:ext cx="2134899" cy="213489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>
                <a:latin typeface="KoPub돋움체 Light"/>
                <a:ea typeface="KoPub돋움체 Light"/>
              </a:rPr>
              <a:t>스토리</a:t>
            </a:r>
            <a:endParaRPr lang="ko-KR" altLang="en-US" sz="3000">
              <a:latin typeface="KoPub돋움체 Light"/>
              <a:ea typeface="KoPub돋움체 Light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85000" y="3683152"/>
            <a:ext cx="2134899" cy="2134899"/>
          </a:xfrm>
          <a:prstGeom prst="ellipse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500">
                <a:latin typeface="KoPub돋움체 Light"/>
                <a:ea typeface="KoPub돋움체 Light"/>
              </a:rPr>
              <a:t>제한 시간</a:t>
            </a:r>
            <a:endParaRPr lang="ko-KR" altLang="en-US" sz="2500">
              <a:latin typeface="KoPub돋움체 Light"/>
              <a:ea typeface="KoPub돋움체 Light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53199" y="3683152"/>
            <a:ext cx="2134899" cy="2134899"/>
          </a:xfrm>
          <a:prstGeom prst="ellipse">
            <a:avLst/>
          </a:prstGeom>
          <a:solidFill>
            <a:srgbClr val="e5c02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>
                <a:latin typeface="KoPub돋움체 Light"/>
                <a:ea typeface="KoPub돋움체 Light"/>
              </a:rPr>
              <a:t>힌트</a:t>
            </a:r>
            <a:endParaRPr lang="ko-KR" altLang="en-US" sz="3000">
              <a:latin typeface="KoPub돋움체 Light"/>
              <a:ea typeface="KoPub돋움체 Light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02258" y="2541767"/>
            <a:ext cx="652405" cy="652405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90499" y="3689922"/>
            <a:ext cx="652405" cy="65240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790499" y="4767521"/>
            <a:ext cx="652405" cy="652405"/>
          </a:xfrm>
          <a:prstGeom prst="ellipse">
            <a:avLst/>
          </a:prstGeom>
          <a:solidFill>
            <a:srgbClr val="e5c02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581686" y="2541767"/>
            <a:ext cx="1934835" cy="29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KoPub돋움체 Bold"/>
                <a:ea typeface="KoPub돋움체 Bold"/>
              </a:rPr>
              <a:t>스토리 </a:t>
            </a:r>
            <a:r>
              <a:rPr lang="en-US" altLang="ko-KR" sz="1400">
                <a:solidFill>
                  <a:schemeClr val="bg1"/>
                </a:solidFill>
                <a:latin typeface="KoPub돋움체 Bold"/>
                <a:ea typeface="KoPub돋움체 Bold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KoPub돋움체 Bold"/>
                <a:ea typeface="KoPub돋움체 Bold"/>
              </a:rPr>
              <a:t> 상황 </a:t>
            </a:r>
            <a:r>
              <a:rPr lang="en-US" altLang="ko-KR" sz="1400">
                <a:solidFill>
                  <a:schemeClr val="bg1"/>
                </a:solidFill>
                <a:latin typeface="KoPub돋움체 Bold"/>
                <a:ea typeface="KoPub돋움체 Bold"/>
              </a:rPr>
              <a:t>)</a:t>
            </a:r>
            <a:endParaRPr lang="en-US" altLang="ko-KR" sz="140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044" y="2829745"/>
            <a:ext cx="2814632" cy="822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좀비가 점령한 폐병원을 탈출해야한다</a:t>
            </a:r>
            <a:r>
              <a:rPr lang="en-US" altLang="ko-KR" sz="1200">
                <a:solidFill>
                  <a:schemeClr val="bg1"/>
                </a:solidFill>
                <a:latin typeface="KoPub돋움체 Light"/>
                <a:ea typeface="KoPub돋움체 Light"/>
              </a:rPr>
              <a:t>.</a:t>
            </a:r>
            <a:endParaRPr lang="en-US" altLang="ko-KR" sz="1200">
              <a:solidFill>
                <a:schemeClr val="bg1"/>
              </a:solidFill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방 안에는 좀비가 들어올 수 없으며 그 틈을 타 힌트를 얻으며 조합하여 최종 힌트를 알아내서 탈출한다</a:t>
            </a:r>
            <a:r>
              <a:rPr lang="en-US" altLang="ko-KR" sz="1200">
                <a:solidFill>
                  <a:schemeClr val="bg1"/>
                </a:solidFill>
                <a:latin typeface="KoPub돋움체 Light"/>
                <a:ea typeface="KoPub돋움체 Light"/>
              </a:rPr>
              <a:t>.</a:t>
            </a:r>
            <a:endParaRPr lang="en-US" altLang="ko-KR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69927" y="3689922"/>
            <a:ext cx="2170020" cy="299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KoPub돋움체 Bold"/>
                <a:ea typeface="KoPub돋움체 Bold"/>
              </a:rPr>
              <a:t>타이머 </a:t>
            </a:r>
            <a:r>
              <a:rPr lang="en-US" altLang="ko-KR" sz="1400">
                <a:solidFill>
                  <a:schemeClr val="bg1"/>
                </a:solidFill>
                <a:latin typeface="KoPub돋움체 Bold"/>
                <a:ea typeface="KoPub돋움체 Bold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KoPub돋움체 Bold"/>
                <a:ea typeface="KoPub돋움체 Bold"/>
              </a:rPr>
              <a:t>제한 시간</a:t>
            </a:r>
            <a:r>
              <a:rPr lang="en-US" altLang="ko-KR" sz="1400">
                <a:solidFill>
                  <a:schemeClr val="bg1"/>
                </a:solidFill>
                <a:latin typeface="KoPub돋움체 Bold"/>
                <a:ea typeface="KoPub돋움체 Bold"/>
              </a:rPr>
              <a:t>)</a:t>
            </a:r>
            <a:endParaRPr lang="en-US" altLang="ko-KR" sz="140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76285" y="3977900"/>
            <a:ext cx="3002780" cy="63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게임 제한 시간은 기본 </a:t>
            </a:r>
            <a:r>
              <a:rPr lang="en-US" altLang="ko-KR" sz="1200">
                <a:solidFill>
                  <a:schemeClr val="bg1"/>
                </a:solidFill>
                <a:latin typeface="KoPub돋움체 Light"/>
                <a:ea typeface="KoPub돋움체 Light"/>
              </a:rPr>
              <a:t>20</a:t>
            </a: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분이 주어지고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좀비 처치 시 드랍되는 그린 포션으로 인해 </a:t>
            </a:r>
            <a:r>
              <a:rPr lang="en-US" altLang="ko-KR" sz="1200">
                <a:solidFill>
                  <a:schemeClr val="bg1"/>
                </a:solidFill>
                <a:latin typeface="KoPub돋움체 Light"/>
                <a:ea typeface="KoPub돋움체 Light"/>
              </a:rPr>
              <a:t>30</a:t>
            </a: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초씩 증가시킬 수 있다</a:t>
            </a:r>
            <a:r>
              <a:rPr lang="en-US" altLang="ko-KR" sz="1200">
                <a:solidFill>
                  <a:schemeClr val="bg1"/>
                </a:solidFill>
                <a:latin typeface="KoPub돋움체 Light"/>
                <a:ea typeface="KoPub돋움체 Light"/>
              </a:rPr>
              <a:t>.</a:t>
            </a:r>
            <a:endParaRPr lang="en-US" altLang="ko-KR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69927" y="4765019"/>
            <a:ext cx="117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KoPub돋움체 Bold"/>
                <a:ea typeface="KoPub돋움체 Bold"/>
              </a:rPr>
              <a:t>힌트</a:t>
            </a:r>
            <a:endParaRPr lang="ko-KR" altLang="en-US" sz="140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76285" y="5052997"/>
            <a:ext cx="3202687" cy="118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다양한 에셋 클릭 시 힌트창이 뜨니 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에셋을 클릭하며 게임을 진행해야한다</a:t>
            </a:r>
            <a:r>
              <a:rPr lang="en-US" altLang="ko-KR" sz="1200">
                <a:solidFill>
                  <a:schemeClr val="bg1"/>
                </a:solidFill>
                <a:latin typeface="KoPub돋움체 Light"/>
                <a:ea typeface="KoPub돋움체 Light"/>
              </a:rPr>
              <a:t>.</a:t>
            </a:r>
            <a:endParaRPr lang="en-US" altLang="ko-KR" sz="1200">
              <a:solidFill>
                <a:schemeClr val="bg1"/>
              </a:solidFill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힌트는 여기저기 설치되어있으니 자세히 보며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  <a:p>
            <a:pPr lvl="0"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게임을 해야한다</a:t>
            </a:r>
            <a:r>
              <a:rPr lang="en-US" altLang="ko-KR" sz="1200">
                <a:solidFill>
                  <a:schemeClr val="bg1"/>
                </a:solidFill>
                <a:latin typeface="KoPub돋움체 Light"/>
                <a:ea typeface="KoPub돋움체 Light"/>
              </a:rPr>
              <a:t>.</a:t>
            </a:r>
            <a:r>
              <a:rPr lang="ko-KR" altLang="en-US" sz="1200">
                <a:solidFill>
                  <a:schemeClr val="bg1"/>
                </a:solidFill>
                <a:latin typeface="KoPub돋움체 Light"/>
                <a:ea typeface="KoPub돋움체 Light"/>
              </a:rPr>
              <a:t> 방탈충인 만큼 방에 관련한 힌트가 많으니 방을 주의깊게 보면서 게임을 진행해야한다</a:t>
            </a:r>
            <a:r>
              <a:rPr lang="en-US" altLang="ko-KR" sz="1200">
                <a:solidFill>
                  <a:schemeClr val="bg1"/>
                </a:solidFill>
                <a:latin typeface="KoPub돋움체 Light"/>
                <a:ea typeface="KoPub돋움체 Light"/>
              </a:rPr>
              <a:t>.</a:t>
            </a:r>
            <a:endParaRPr lang="en-US" altLang="ko-KR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84710" y="1048509"/>
            <a:ext cx="3239832" cy="38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e5c020"/>
                </a:solidFill>
                <a:latin typeface="KoPub돋움체 Bold"/>
                <a:ea typeface="KoPub돋움체 Bold"/>
              </a:rPr>
              <a:t>간단한 게임 설명</a:t>
            </a:r>
            <a:endParaRPr lang="ko-KR" altLang="en-US" sz="20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72290" y="1482729"/>
            <a:ext cx="8647420" cy="448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FPS 방식으로 제한 시간안에 생성되는 좀비와 싸우며 아이템을 얻고, 건물을 탐색하여 힌트를 얻어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 옥상으로 가는 엘리베이터의 비밀번호를 추리하여 탈출하는 타임어택 방탈출 게임.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79413" y="3458275"/>
            <a:ext cx="2479890" cy="511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e5c020"/>
                </a:solidFill>
                <a:latin typeface="KoPub돋움체 Bold"/>
                <a:ea typeface="KoPub돋움체 Bold"/>
              </a:rPr>
              <a:t>구현 기능 소개</a:t>
            </a:r>
            <a:endParaRPr lang="ko-KR" altLang="en-US" sz="2800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7829496" y="3166236"/>
            <a:ext cx="1149916" cy="1003280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400">
                <a:latin typeface="KoPub돋움체 Bold"/>
                <a:ea typeface="KoPub돋움체 Bold"/>
              </a:rPr>
              <a:t>3</a:t>
            </a:r>
            <a:endParaRPr lang="ko-KR" altLang="en-US" sz="54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8849465" y="3981495"/>
            <a:ext cx="2254239" cy="0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5330" y="265112"/>
            <a:ext cx="2776493" cy="361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구현 기능 소개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latin typeface="KoPub돋움체 Bold"/>
                <a:ea typeface="KoPub돋움체 Bold"/>
              </a:rPr>
              <a:t>3</a:t>
            </a:r>
            <a:endParaRPr lang="en-US" altLang="ko-KR" sz="32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10800000" flipV="1">
            <a:off x="740637" y="630296"/>
            <a:ext cx="1751150" cy="4133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7"/>
          <p:cNvSpPr txBox="1"/>
          <p:nvPr/>
        </p:nvSpPr>
        <p:spPr>
          <a:xfrm>
            <a:off x="663389" y="1646237"/>
            <a:ext cx="10865220" cy="35655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1. 마우스 왼쪽 버튼 하나로 공격, 아이템 획득, 힌트 보기등 다양한 기능을 하도록 구현하였습니다.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이 기능을 구현하기 위해 Ray와 Raycast를 이용해 클릭한 것의 태그를 구하고 아이템, 힌트, 문 각각의 태그와 비교하였고,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각각의 태그와 맞지 않으면 공격을 하도록 구현하였습니다. 화면의 가운데에서 ray를 발사하기 때문에 화면 가운데에 있는 점에 맞춰 아이템을 클릭하면 됩니다. 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2.  힌트를 마우스 왼쪽 버튼으로 클릭하면 볼 수 있고, 다시 클릭하면 없어지게 구현하였습니다.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이 기능을 구현하기 위해 힌트를 열었는지 기록하는 bool 변수를 두어 이 값을 통해 힌트를 보이게 할건지, 안 보이게 할 건지 여부를 확인했습니다.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3. 총을 쏘면 총알이 조준점의 가운데쪽으로 발사되게 구현하였습니다.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이 기능을 구현하기 위해 조준점을 화면의 가운데로 하고, GetComponent&lt;Rigidbody&gt;.AddForce 함수의 매개변수인 Vector3 값을 ray값의 방향을 가져와서 구현하였습니다.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4. 엘리베이터 문을 클릭하면 키패드가 보이고, 비밀번호를 맞추면 엔딩이 보이게 구현하였습니다.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이 기능을 구현하기 위해 플레이어, 키패드, 엔딩 각각의 씬을 만들고, 플레이어는 키패드로, 키패드는 엔딩으로 씬 변경을 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5. 피가 부족할 경우 인벤토리에서 hp포션을 자동으로 사용하는 기능을 구현하였습니다.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이 기능을 구현하기 위해 인벤토리 슬롯에 "hp_plus" 아이템이 있는지를 찾고 있으면 슬롯의 아이템을 null로 만들고, items 리스트에서 해당 item을 삭제하였습니다.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6. 위와 비슷하게 인벤토리에 "bullet_plus" 아이템이 있으면 R을 눌렀을 때 재장전이 가능하게 구현하였습니다.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인벤토리에서 item삭제 방법은 위와 동일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Copyright </a:t>
            </a:r>
            <a:r>
              <a:rPr lang="ko-KR" altLang="en-US" sz="1000">
                <a:solidFill>
                  <a:schemeClr val="bg1"/>
                </a:solidFill>
                <a:latin typeface="KoPub돋움체 Light"/>
                <a:ea typeface="KoPub돋움체 Light"/>
              </a:rPr>
              <a:t>ⓒ </a:t>
            </a:r>
            <a:r>
              <a:rPr lang="en-US" altLang="ko-KR" sz="1000">
                <a:solidFill>
                  <a:schemeClr val="bg1"/>
                </a:solidFill>
                <a:latin typeface="KoPub돋움체 Light"/>
                <a:ea typeface="KoPub돋움체 Light"/>
              </a:rPr>
              <a:t>Slug. All rights reserved.</a:t>
            </a:r>
            <a:endParaRPr lang="ko-KR" altLang="en-US" sz="1200">
              <a:solidFill>
                <a:schemeClr val="bg1"/>
              </a:solidFill>
              <a:latin typeface="KoPub돋움체 Light"/>
              <a:ea typeface="KoPub돋움체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5330" y="265112"/>
            <a:ext cx="2776493" cy="361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e5c020"/>
                </a:solidFill>
                <a:latin typeface="KoPub돋움체 Bold"/>
                <a:ea typeface="KoPub돋움체 Bold"/>
              </a:rPr>
              <a:t>구현 기능 소개</a:t>
            </a:r>
            <a:endParaRPr lang="ko-KR" altLang="en-US">
              <a:solidFill>
                <a:srgbClr val="e5c020"/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33492" y="198862"/>
            <a:ext cx="590088" cy="514841"/>
          </a:xfrm>
          <a:prstGeom prst="roundRect">
            <a:avLst>
              <a:gd name="adj" fmla="val 16667"/>
            </a:avLst>
          </a:prstGeom>
          <a:solidFill>
            <a:srgbClr val="e5c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latin typeface="KoPub돋움체 Bold"/>
                <a:ea typeface="KoPub돋움체 Bold"/>
              </a:rPr>
              <a:t>3</a:t>
            </a:r>
            <a:endParaRPr lang="en-US" altLang="ko-KR" sz="3200">
              <a:latin typeface="KoPub돋움체 Bold"/>
              <a:ea typeface="KoPub돋움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10800000" flipV="1">
            <a:off x="740637" y="630296"/>
            <a:ext cx="1751150" cy="4133"/>
          </a:xfrm>
          <a:prstGeom prst="line">
            <a:avLst/>
          </a:prstGeom>
          <a:ln w="28575">
            <a:solidFill>
              <a:srgbClr val="e5c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7"/>
          <p:cNvSpPr txBox="1"/>
          <p:nvPr/>
        </p:nvSpPr>
        <p:spPr>
          <a:xfrm>
            <a:off x="1310149" y="1918088"/>
            <a:ext cx="9571701" cy="302348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7. 인벤토리가 가득 찼을 때 아이템을 획득하려고 하면 "full inventory" 를 띄우도록 구현하였습니다.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이 기능을 구현하기 위해 bool 변수를 이용하여 인벤토리가 가득 찼는지 확인 하고, SetActive함수와  yield return new WaitForSeconds()를 이용하여 "Full Inventory"가 0.5초간 화면에 나타나도록 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8. 플레이어의 hp가 0이거나 시간이 0분 0초가 되었을 경우 gameover 씬으로 씬을 변경하도록 구현하였습니다.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9. 키보드에서 E 를 눌렀을 때 인벤토리 창이 뜨고, 떼면 없어지게 구현하였습니다.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이 기능을 구현하기 위해 SetActive함수를 사용하였습니다.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10. 왼쪽 shift를 누르면서 방향키를 조작하면 플레이어가 뛰는 기능을 구현하였습니다.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이 기능을 구현하기 위해 float 변수로 스피드를 조절하였습니다. 또한 플레이어가 뛸 때는 발소리가 조금 더 빠르게 나도록 구현하기 위해 audioSource에서 pitch값을 1.5로 주었습니다.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11.좀비는 타겟을 계속해서 추적하도록 구현하고, 타켓이 경로를 이탈할 경우 경로 재추적을 해서 따라오도록 구현하였습니다.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KoPub돋움체 Light"/>
                <a:ea typeface="KoPub돋움체 Light"/>
              </a:rPr>
              <a:t>이 기능을 구현하기 위해 navmesh를 이용하여   좀비 프리팹에 적용시켜 주었고, 좀비의 속도를 낮추기 위해 navmesh의 accelerate 을 1로 조정하였습니다. 좀비가 특정 위치에 생성되게 하기 위해 navmesh를 적용한 좀비 프리팹을 하이라키 창에 원하는 좀비 수 만큼 넣어주었습니다.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ffff"/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1435</ep:Words>
  <ep:PresentationFormat>와이드스크린</ep:PresentationFormat>
  <ep:Paragraphs>319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2018-08-24T01:34:31.000</dcterms:created>
  <dc:creator>K</dc:creator>
  <cp:lastModifiedBy>tntmd</cp:lastModifiedBy>
  <dcterms:modified xsi:type="dcterms:W3CDTF">2021-12-07T14:45:36.894</dcterms:modified>
  <cp:revision>85</cp:revision>
  <dc:title>PowerPoint 프레젠테이션</dc:title>
  <cp:version/>
</cp:coreProperties>
</file>